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80" r:id="rId4"/>
    <p:sldId id="260" r:id="rId5"/>
    <p:sldId id="321" r:id="rId6"/>
    <p:sldId id="315" r:id="rId7"/>
    <p:sldId id="316" r:id="rId8"/>
    <p:sldId id="317" r:id="rId9"/>
    <p:sldId id="318" r:id="rId10"/>
    <p:sldId id="319" r:id="rId11"/>
    <p:sldId id="320" r:id="rId12"/>
    <p:sldId id="291" r:id="rId13"/>
    <p:sldId id="27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n Judd" initials="SJ" lastIdx="2" clrIdx="0">
    <p:extLst>
      <p:ext uri="{19B8F6BF-5375-455C-9EA6-DF929625EA0E}">
        <p15:presenceInfo xmlns:p15="http://schemas.microsoft.com/office/powerpoint/2012/main" userId="a7ccf22934a4c9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0A705A-3D12-4A68-B30C-F0FA05CC7980}" v="647" dt="2024-03-29T05:33:36.3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9" autoAdjust="0"/>
    <p:restoredTop sz="80630" autoAdjust="0"/>
  </p:normalViewPr>
  <p:slideViewPr>
    <p:cSldViewPr snapToGrid="0">
      <p:cViewPr varScale="1">
        <p:scale>
          <a:sx n="89" d="100"/>
          <a:sy n="89" d="100"/>
        </p:scale>
        <p:origin x="474" y="84"/>
      </p:cViewPr>
      <p:guideLst/>
    </p:cSldViewPr>
  </p:slideViewPr>
  <p:outlineViewPr>
    <p:cViewPr>
      <p:scale>
        <a:sx n="33" d="100"/>
        <a:sy n="33" d="100"/>
      </p:scale>
      <p:origin x="0" y="-35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5448"/>
    </p:cViewPr>
  </p:sorterViewPr>
  <p:notesViewPr>
    <p:cSldViewPr snapToGrid="0">
      <p:cViewPr>
        <p:scale>
          <a:sx n="80" d="100"/>
          <a:sy n="80" d="100"/>
        </p:scale>
        <p:origin x="1293" y="2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 Judd" userId="a7ccf22934a4c904" providerId="LiveId" clId="{310A705A-3D12-4A68-B30C-F0FA05CC7980}"/>
    <pc:docChg chg="undo custSel addSld delSld modSld">
      <pc:chgData name="Steven Judd" userId="a7ccf22934a4c904" providerId="LiveId" clId="{310A705A-3D12-4A68-B30C-F0FA05CC7980}" dt="2024-03-29T05:33:36.312" v="894" actId="20577"/>
      <pc:docMkLst>
        <pc:docMk/>
      </pc:docMkLst>
      <pc:sldChg chg="modSp mod">
        <pc:chgData name="Steven Judd" userId="a7ccf22934a4c904" providerId="LiveId" clId="{310A705A-3D12-4A68-B30C-F0FA05CC7980}" dt="2024-03-21T20:20:38.340" v="80" actId="404"/>
        <pc:sldMkLst>
          <pc:docMk/>
          <pc:sldMk cId="1219076198" sldId="256"/>
        </pc:sldMkLst>
        <pc:spChg chg="mod">
          <ac:chgData name="Steven Judd" userId="a7ccf22934a4c904" providerId="LiveId" clId="{310A705A-3D12-4A68-B30C-F0FA05CC7980}" dt="2024-03-21T20:20:16.544" v="49" actId="255"/>
          <ac:spMkLst>
            <pc:docMk/>
            <pc:sldMk cId="1219076198" sldId="256"/>
            <ac:spMk id="2" creationId="{E3D21CF9-D976-4BFF-8703-F9619A5EB51B}"/>
          </ac:spMkLst>
        </pc:spChg>
        <pc:spChg chg="mod">
          <ac:chgData name="Steven Judd" userId="a7ccf22934a4c904" providerId="LiveId" clId="{310A705A-3D12-4A68-B30C-F0FA05CC7980}" dt="2024-03-21T20:20:38.340" v="80" actId="404"/>
          <ac:spMkLst>
            <pc:docMk/>
            <pc:sldMk cId="1219076198" sldId="256"/>
            <ac:spMk id="3" creationId="{EEC07CE5-29AB-40C5-94C8-3FA1BF82704B}"/>
          </ac:spMkLst>
        </pc:spChg>
      </pc:sldChg>
      <pc:sldChg chg="modSp">
        <pc:chgData name="Steven Judd" userId="a7ccf22934a4c904" providerId="LiveId" clId="{310A705A-3D12-4A68-B30C-F0FA05CC7980}" dt="2024-03-21T20:24:57.573" v="99" actId="403"/>
        <pc:sldMkLst>
          <pc:docMk/>
          <pc:sldMk cId="3674624923" sldId="258"/>
        </pc:sldMkLst>
        <pc:spChg chg="mod">
          <ac:chgData name="Steven Judd" userId="a7ccf22934a4c904" providerId="LiveId" clId="{310A705A-3D12-4A68-B30C-F0FA05CC7980}" dt="2024-03-21T20:24:57.573" v="99" actId="403"/>
          <ac:spMkLst>
            <pc:docMk/>
            <pc:sldMk cId="3674624923" sldId="258"/>
            <ac:spMk id="3" creationId="{6BCCA760-3A9E-44BE-A65E-9C05213D0645}"/>
          </ac:spMkLst>
        </pc:spChg>
      </pc:sldChg>
      <pc:sldChg chg="delSp modSp mod modAnim">
        <pc:chgData name="Steven Judd" userId="a7ccf22934a4c904" providerId="LiveId" clId="{310A705A-3D12-4A68-B30C-F0FA05CC7980}" dt="2024-03-21T20:26:12.292" v="103" actId="20577"/>
        <pc:sldMkLst>
          <pc:docMk/>
          <pc:sldMk cId="2113500993" sldId="260"/>
        </pc:sldMkLst>
        <pc:spChg chg="mod">
          <ac:chgData name="Steven Judd" userId="a7ccf22934a4c904" providerId="LiveId" clId="{310A705A-3D12-4A68-B30C-F0FA05CC7980}" dt="2024-03-21T20:26:12.292" v="103" actId="20577"/>
          <ac:spMkLst>
            <pc:docMk/>
            <pc:sldMk cId="2113500993" sldId="260"/>
            <ac:spMk id="2" creationId="{103302A2-E327-4E2B-AEF0-A45C04541E3E}"/>
          </ac:spMkLst>
        </pc:spChg>
        <pc:spChg chg="mod">
          <ac:chgData name="Steven Judd" userId="a7ccf22934a4c904" providerId="LiveId" clId="{310A705A-3D12-4A68-B30C-F0FA05CC7980}" dt="2024-03-21T20:24:31.119" v="95" actId="403"/>
          <ac:spMkLst>
            <pc:docMk/>
            <pc:sldMk cId="2113500993" sldId="260"/>
            <ac:spMk id="3" creationId="{20F57E8A-1017-463A-9ECA-AC7581AD952F}"/>
          </ac:spMkLst>
        </pc:spChg>
        <pc:picChg chg="del">
          <ac:chgData name="Steven Judd" userId="a7ccf22934a4c904" providerId="LiveId" clId="{310A705A-3D12-4A68-B30C-F0FA05CC7980}" dt="2024-03-21T20:22:32.051" v="87" actId="478"/>
          <ac:picMkLst>
            <pc:docMk/>
            <pc:sldMk cId="2113500993" sldId="260"/>
            <ac:picMk id="3074" creationId="{BEDFBA3E-BC8C-0FBB-5836-AA11CA8FDE60}"/>
          </ac:picMkLst>
        </pc:picChg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788638836" sldId="262"/>
        </pc:sldMkLst>
      </pc:sldChg>
      <pc:sldChg chg="modSp modAnim">
        <pc:chgData name="Steven Judd" userId="a7ccf22934a4c904" providerId="LiveId" clId="{310A705A-3D12-4A68-B30C-F0FA05CC7980}" dt="2024-03-21T20:24:38.973" v="97" actId="403"/>
        <pc:sldMkLst>
          <pc:docMk/>
          <pc:sldMk cId="3668908373" sldId="280"/>
        </pc:sldMkLst>
        <pc:spChg chg="mod">
          <ac:chgData name="Steven Judd" userId="a7ccf22934a4c904" providerId="LiveId" clId="{310A705A-3D12-4A68-B30C-F0FA05CC7980}" dt="2024-03-21T20:24:38.973" v="97" actId="403"/>
          <ac:spMkLst>
            <pc:docMk/>
            <pc:sldMk cId="3668908373" sldId="280"/>
            <ac:spMk id="3" creationId="{6BCCA760-3A9E-44BE-A65E-9C05213D0645}"/>
          </ac:spMkLst>
        </pc:spChg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3474740809" sldId="285"/>
        </pc:sldMkLst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1380862137" sldId="286"/>
        </pc:sldMkLst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4143050130" sldId="287"/>
        </pc:sldMkLst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2842741451" sldId="288"/>
        </pc:sldMkLst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43204113" sldId="289"/>
        </pc:sldMkLst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1875210232" sldId="290"/>
        </pc:sldMkLst>
      </pc:sldChg>
      <pc:sldChg chg="modSp modAnim">
        <pc:chgData name="Steven Judd" userId="a7ccf22934a4c904" providerId="LiveId" clId="{310A705A-3D12-4A68-B30C-F0FA05CC7980}" dt="2024-03-23T05:49:18.710" v="725" actId="5793"/>
        <pc:sldMkLst>
          <pc:docMk/>
          <pc:sldMk cId="469850547" sldId="291"/>
        </pc:sldMkLst>
        <pc:spChg chg="mod">
          <ac:chgData name="Steven Judd" userId="a7ccf22934a4c904" providerId="LiveId" clId="{310A705A-3D12-4A68-B30C-F0FA05CC7980}" dt="2024-03-23T05:49:18.710" v="725" actId="5793"/>
          <ac:spMkLst>
            <pc:docMk/>
            <pc:sldMk cId="469850547" sldId="291"/>
            <ac:spMk id="3" creationId="{6982458C-8FAE-420D-A210-BDB58F034B2F}"/>
          </ac:spMkLst>
        </pc:spChg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1071660079" sldId="307"/>
        </pc:sldMkLst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3005524738" sldId="310"/>
        </pc:sldMkLst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1168444837" sldId="311"/>
        </pc:sldMkLst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1131305351" sldId="312"/>
        </pc:sldMkLst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1272799192" sldId="313"/>
        </pc:sldMkLst>
      </pc:sldChg>
      <pc:sldChg chg="del">
        <pc:chgData name="Steven Judd" userId="a7ccf22934a4c904" providerId="LiveId" clId="{310A705A-3D12-4A68-B30C-F0FA05CC7980}" dt="2024-03-23T05:49:33.008" v="726" actId="2696"/>
        <pc:sldMkLst>
          <pc:docMk/>
          <pc:sldMk cId="995449511" sldId="314"/>
        </pc:sldMkLst>
      </pc:sldChg>
      <pc:sldChg chg="modSp add mod modAnim">
        <pc:chgData name="Steven Judd" userId="a7ccf22934a4c904" providerId="LiveId" clId="{310A705A-3D12-4A68-B30C-F0FA05CC7980}" dt="2024-03-23T05:38:18.249" v="518" actId="403"/>
        <pc:sldMkLst>
          <pc:docMk/>
          <pc:sldMk cId="567453707" sldId="315"/>
        </pc:sldMkLst>
        <pc:spChg chg="mod">
          <ac:chgData name="Steven Judd" userId="a7ccf22934a4c904" providerId="LiveId" clId="{310A705A-3D12-4A68-B30C-F0FA05CC7980}" dt="2024-03-21T20:29:18.321" v="111"/>
          <ac:spMkLst>
            <pc:docMk/>
            <pc:sldMk cId="567453707" sldId="315"/>
            <ac:spMk id="2" creationId="{103302A2-E327-4E2B-AEF0-A45C04541E3E}"/>
          </ac:spMkLst>
        </pc:spChg>
        <pc:spChg chg="mod">
          <ac:chgData name="Steven Judd" userId="a7ccf22934a4c904" providerId="LiveId" clId="{310A705A-3D12-4A68-B30C-F0FA05CC7980}" dt="2024-03-23T05:38:18.249" v="518" actId="403"/>
          <ac:spMkLst>
            <pc:docMk/>
            <pc:sldMk cId="567453707" sldId="315"/>
            <ac:spMk id="3" creationId="{20F57E8A-1017-463A-9ECA-AC7581AD952F}"/>
          </ac:spMkLst>
        </pc:spChg>
      </pc:sldChg>
      <pc:sldChg chg="addSp delSp add del setBg delDesignElem">
        <pc:chgData name="Steven Judd" userId="a7ccf22934a4c904" providerId="LiveId" clId="{310A705A-3D12-4A68-B30C-F0FA05CC7980}" dt="2024-03-21T20:28:20.169" v="107"/>
        <pc:sldMkLst>
          <pc:docMk/>
          <pc:sldMk cId="2268296738" sldId="315"/>
        </pc:sldMkLst>
        <pc:spChg chg="add del">
          <ac:chgData name="Steven Judd" userId="a7ccf22934a4c904" providerId="LiveId" clId="{310A705A-3D12-4A68-B30C-F0FA05CC7980}" dt="2024-03-21T20:28:20.169" v="107"/>
          <ac:spMkLst>
            <pc:docMk/>
            <pc:sldMk cId="2268296738" sldId="315"/>
            <ac:spMk id="24" creationId="{B775CD93-9DF2-48CB-9F57-1BCA9A46C7FA}"/>
          </ac:spMkLst>
        </pc:spChg>
        <pc:spChg chg="add del">
          <ac:chgData name="Steven Judd" userId="a7ccf22934a4c904" providerId="LiveId" clId="{310A705A-3D12-4A68-B30C-F0FA05CC7980}" dt="2024-03-21T20:28:20.169" v="107"/>
          <ac:spMkLst>
            <pc:docMk/>
            <pc:sldMk cId="2268296738" sldId="315"/>
            <ac:spMk id="25" creationId="{6166C6D1-23AC-49C4-BA07-238E4E9F8CEB}"/>
          </ac:spMkLst>
        </pc:spChg>
        <pc:spChg chg="add del">
          <ac:chgData name="Steven Judd" userId="a7ccf22934a4c904" providerId="LiveId" clId="{310A705A-3D12-4A68-B30C-F0FA05CC7980}" dt="2024-03-21T20:28:20.169" v="107"/>
          <ac:spMkLst>
            <pc:docMk/>
            <pc:sldMk cId="2268296738" sldId="315"/>
            <ac:spMk id="26" creationId="{1C091803-41C2-48E0-9228-5148460C7479}"/>
          </ac:spMkLst>
        </pc:spChg>
      </pc:sldChg>
      <pc:sldChg chg="del">
        <pc:chgData name="Steven Judd" userId="a7ccf22934a4c904" providerId="LiveId" clId="{310A705A-3D12-4A68-B30C-F0FA05CC7980}" dt="2024-03-21T20:27:00.315" v="104" actId="47"/>
        <pc:sldMkLst>
          <pc:docMk/>
          <pc:sldMk cId="2376808128" sldId="315"/>
        </pc:sldMkLst>
      </pc:sldChg>
      <pc:sldChg chg="addSp modSp add mod modAnim">
        <pc:chgData name="Steven Judd" userId="a7ccf22934a4c904" providerId="LiveId" clId="{310A705A-3D12-4A68-B30C-F0FA05CC7980}" dt="2024-03-23T05:44:17.972" v="639"/>
        <pc:sldMkLst>
          <pc:docMk/>
          <pc:sldMk cId="2176103653" sldId="316"/>
        </pc:sldMkLst>
        <pc:spChg chg="mod">
          <ac:chgData name="Steven Judd" userId="a7ccf22934a4c904" providerId="LiveId" clId="{310A705A-3D12-4A68-B30C-F0FA05CC7980}" dt="2024-03-21T20:54:36.365" v="190" actId="20577"/>
          <ac:spMkLst>
            <pc:docMk/>
            <pc:sldMk cId="2176103653" sldId="316"/>
            <ac:spMk id="2" creationId="{103302A2-E327-4E2B-AEF0-A45C04541E3E}"/>
          </ac:spMkLst>
        </pc:spChg>
        <pc:spChg chg="mod">
          <ac:chgData name="Steven Judd" userId="a7ccf22934a4c904" providerId="LiveId" clId="{310A705A-3D12-4A68-B30C-F0FA05CC7980}" dt="2024-03-23T05:40:43.117" v="562" actId="20577"/>
          <ac:spMkLst>
            <pc:docMk/>
            <pc:sldMk cId="2176103653" sldId="316"/>
            <ac:spMk id="3" creationId="{20F57E8A-1017-463A-9ECA-AC7581AD952F}"/>
          </ac:spMkLst>
        </pc:spChg>
        <pc:picChg chg="add mod">
          <ac:chgData name="Steven Judd" userId="a7ccf22934a4c904" providerId="LiveId" clId="{310A705A-3D12-4A68-B30C-F0FA05CC7980}" dt="2024-03-23T05:44:17.972" v="639"/>
          <ac:picMkLst>
            <pc:docMk/>
            <pc:sldMk cId="2176103653" sldId="316"/>
            <ac:picMk id="1026" creationId="{9AA1BB9A-1A1C-8C55-1886-9D0D7EE9DB18}"/>
          </ac:picMkLst>
        </pc:picChg>
      </pc:sldChg>
      <pc:sldChg chg="modSp add mod modAnim">
        <pc:chgData name="Steven Judd" userId="a7ccf22934a4c904" providerId="LiveId" clId="{310A705A-3D12-4A68-B30C-F0FA05CC7980}" dt="2024-03-29T05:33:36.312" v="894" actId="20577"/>
        <pc:sldMkLst>
          <pc:docMk/>
          <pc:sldMk cId="328790267" sldId="317"/>
        </pc:sldMkLst>
        <pc:spChg chg="mod">
          <ac:chgData name="Steven Judd" userId="a7ccf22934a4c904" providerId="LiveId" clId="{310A705A-3D12-4A68-B30C-F0FA05CC7980}" dt="2024-03-21T20:55:45.654" v="192"/>
          <ac:spMkLst>
            <pc:docMk/>
            <pc:sldMk cId="328790267" sldId="317"/>
            <ac:spMk id="2" creationId="{103302A2-E327-4E2B-AEF0-A45C04541E3E}"/>
          </ac:spMkLst>
        </pc:spChg>
        <pc:spChg chg="mod">
          <ac:chgData name="Steven Judd" userId="a7ccf22934a4c904" providerId="LiveId" clId="{310A705A-3D12-4A68-B30C-F0FA05CC7980}" dt="2024-03-29T05:33:36.312" v="894" actId="20577"/>
          <ac:spMkLst>
            <pc:docMk/>
            <pc:sldMk cId="328790267" sldId="317"/>
            <ac:spMk id="3" creationId="{20F57E8A-1017-463A-9ECA-AC7581AD952F}"/>
          </ac:spMkLst>
        </pc:spChg>
      </pc:sldChg>
      <pc:sldChg chg="modSp add mod modAnim">
        <pc:chgData name="Steven Judd" userId="a7ccf22934a4c904" providerId="LiveId" clId="{310A705A-3D12-4A68-B30C-F0FA05CC7980}" dt="2024-03-23T05:52:41.206" v="779" actId="404"/>
        <pc:sldMkLst>
          <pc:docMk/>
          <pc:sldMk cId="644643871" sldId="318"/>
        </pc:sldMkLst>
        <pc:spChg chg="mod">
          <ac:chgData name="Steven Judd" userId="a7ccf22934a4c904" providerId="LiveId" clId="{310A705A-3D12-4A68-B30C-F0FA05CC7980}" dt="2024-03-23T05:52:41.206" v="779" actId="404"/>
          <ac:spMkLst>
            <pc:docMk/>
            <pc:sldMk cId="644643871" sldId="318"/>
            <ac:spMk id="2" creationId="{103302A2-E327-4E2B-AEF0-A45C04541E3E}"/>
          </ac:spMkLst>
        </pc:spChg>
        <pc:spChg chg="mod">
          <ac:chgData name="Steven Judd" userId="a7ccf22934a4c904" providerId="LiveId" clId="{310A705A-3D12-4A68-B30C-F0FA05CC7980}" dt="2024-03-21T21:11:38.749" v="284" actId="403"/>
          <ac:spMkLst>
            <pc:docMk/>
            <pc:sldMk cId="644643871" sldId="318"/>
            <ac:spMk id="3" creationId="{20F57E8A-1017-463A-9ECA-AC7581AD952F}"/>
          </ac:spMkLst>
        </pc:spChg>
      </pc:sldChg>
      <pc:sldChg chg="modSp add mod modAnim">
        <pc:chgData name="Steven Judd" userId="a7ccf22934a4c904" providerId="LiveId" clId="{310A705A-3D12-4A68-B30C-F0FA05CC7980}" dt="2024-03-21T21:19:50.107" v="378" actId="20577"/>
        <pc:sldMkLst>
          <pc:docMk/>
          <pc:sldMk cId="1031201098" sldId="319"/>
        </pc:sldMkLst>
        <pc:spChg chg="mod">
          <ac:chgData name="Steven Judd" userId="a7ccf22934a4c904" providerId="LiveId" clId="{310A705A-3D12-4A68-B30C-F0FA05CC7980}" dt="2024-03-21T21:10:16.700" v="280" actId="20577"/>
          <ac:spMkLst>
            <pc:docMk/>
            <pc:sldMk cId="1031201098" sldId="319"/>
            <ac:spMk id="2" creationId="{103302A2-E327-4E2B-AEF0-A45C04541E3E}"/>
          </ac:spMkLst>
        </pc:spChg>
        <pc:spChg chg="mod">
          <ac:chgData name="Steven Judd" userId="a7ccf22934a4c904" providerId="LiveId" clId="{310A705A-3D12-4A68-B30C-F0FA05CC7980}" dt="2024-03-21T21:19:50.107" v="378" actId="20577"/>
          <ac:spMkLst>
            <pc:docMk/>
            <pc:sldMk cId="1031201098" sldId="319"/>
            <ac:spMk id="3" creationId="{20F57E8A-1017-463A-9ECA-AC7581AD952F}"/>
          </ac:spMkLst>
        </pc:spChg>
      </pc:sldChg>
      <pc:sldChg chg="modSp add modAnim">
        <pc:chgData name="Steven Judd" userId="a7ccf22934a4c904" providerId="LiveId" clId="{310A705A-3D12-4A68-B30C-F0FA05CC7980}" dt="2024-03-21T21:14:31.889" v="289" actId="403"/>
        <pc:sldMkLst>
          <pc:docMk/>
          <pc:sldMk cId="1812980180" sldId="320"/>
        </pc:sldMkLst>
        <pc:spChg chg="mod">
          <ac:chgData name="Steven Judd" userId="a7ccf22934a4c904" providerId="LiveId" clId="{310A705A-3D12-4A68-B30C-F0FA05CC7980}" dt="2024-03-21T21:14:31.889" v="289" actId="403"/>
          <ac:spMkLst>
            <pc:docMk/>
            <pc:sldMk cId="1812980180" sldId="320"/>
            <ac:spMk id="3" creationId="{20F57E8A-1017-463A-9ECA-AC7581AD952F}"/>
          </ac:spMkLst>
        </pc:spChg>
      </pc:sldChg>
      <pc:sldChg chg="modSp add mod modAnim">
        <pc:chgData name="Steven Judd" userId="a7ccf22934a4c904" providerId="LiveId" clId="{310A705A-3D12-4A68-B30C-F0FA05CC7980}" dt="2024-03-23T04:16:21.060" v="476" actId="20577"/>
        <pc:sldMkLst>
          <pc:docMk/>
          <pc:sldMk cId="319979600" sldId="321"/>
        </pc:sldMkLst>
        <pc:spChg chg="mod">
          <ac:chgData name="Steven Judd" userId="a7ccf22934a4c904" providerId="LiveId" clId="{310A705A-3D12-4A68-B30C-F0FA05CC7980}" dt="2024-03-23T04:16:21.060" v="476" actId="20577"/>
          <ac:spMkLst>
            <pc:docMk/>
            <pc:sldMk cId="319979600" sldId="321"/>
            <ac:spMk id="2" creationId="{103302A2-E327-4E2B-AEF0-A45C04541E3E}"/>
          </ac:spMkLst>
        </pc:spChg>
        <pc:spChg chg="mod">
          <ac:chgData name="Steven Judd" userId="a7ccf22934a4c904" providerId="LiveId" clId="{310A705A-3D12-4A68-B30C-F0FA05CC7980}" dt="2024-03-23T04:15:47.166" v="465" actId="20577"/>
          <ac:spMkLst>
            <pc:docMk/>
            <pc:sldMk cId="319979600" sldId="321"/>
            <ac:spMk id="3" creationId="{20F57E8A-1017-463A-9ECA-AC7581AD952F}"/>
          </ac:spMkLst>
        </pc:spChg>
      </pc:sldChg>
      <pc:sldChg chg="add del">
        <pc:chgData name="Steven Judd" userId="a7ccf22934a4c904" providerId="LiveId" clId="{310A705A-3D12-4A68-B30C-F0FA05CC7980}" dt="2024-03-21T22:23:50.665" v="391" actId="47"/>
        <pc:sldMkLst>
          <pc:docMk/>
          <pc:sldMk cId="569177133" sldId="321"/>
        </pc:sldMkLst>
      </pc:sldChg>
      <pc:sldChg chg="new del">
        <pc:chgData name="Steven Judd" userId="a7ccf22934a4c904" providerId="LiveId" clId="{310A705A-3D12-4A68-B30C-F0FA05CC7980}" dt="2024-03-21T22:22:19.540" v="387" actId="2696"/>
        <pc:sldMkLst>
          <pc:docMk/>
          <pc:sldMk cId="2682691167" sldId="321"/>
        </pc:sldMkLst>
      </pc:sldChg>
      <pc:sldChg chg="new del">
        <pc:chgData name="Steven Judd" userId="a7ccf22934a4c904" providerId="LiveId" clId="{310A705A-3D12-4A68-B30C-F0FA05CC7980}" dt="2024-03-21T22:23:08.112" v="390" actId="2696"/>
        <pc:sldMkLst>
          <pc:docMk/>
          <pc:sldMk cId="74321010" sldId="322"/>
        </pc:sldMkLst>
      </pc:sldChg>
    </pc:docChg>
  </pc:docChgLst>
  <pc:docChgLst>
    <pc:chgData name="Steven Judd" userId="a7ccf22934a4c904" providerId="LiveId" clId="{E793A926-773E-474E-AE5C-47D8541ACBEF}"/>
    <pc:docChg chg="modSld">
      <pc:chgData name="Steven Judd" userId="a7ccf22934a4c904" providerId="LiveId" clId="{E793A926-773E-474E-AE5C-47D8541ACBEF}" dt="2023-04-17T05:44:31.123" v="208" actId="20577"/>
      <pc:docMkLst>
        <pc:docMk/>
      </pc:docMkLst>
      <pc:sldChg chg="modAnim">
        <pc:chgData name="Steven Judd" userId="a7ccf22934a4c904" providerId="LiveId" clId="{E793A926-773E-474E-AE5C-47D8541ACBEF}" dt="2023-04-15T22:04:39.043" v="0"/>
        <pc:sldMkLst>
          <pc:docMk/>
          <pc:sldMk cId="1219076198" sldId="256"/>
        </pc:sldMkLst>
      </pc:sldChg>
      <pc:sldChg chg="modSp modAnim">
        <pc:chgData name="Steven Judd" userId="a7ccf22934a4c904" providerId="LiveId" clId="{E793A926-773E-474E-AE5C-47D8541ACBEF}" dt="2023-04-17T05:44:31.123" v="208" actId="20577"/>
        <pc:sldMkLst>
          <pc:docMk/>
          <pc:sldMk cId="2113500993" sldId="260"/>
        </pc:sldMkLst>
        <pc:spChg chg="mod">
          <ac:chgData name="Steven Judd" userId="a7ccf22934a4c904" providerId="LiveId" clId="{E793A926-773E-474E-AE5C-47D8541ACBEF}" dt="2023-04-17T05:44:31.123" v="208" actId="20577"/>
          <ac:spMkLst>
            <pc:docMk/>
            <pc:sldMk cId="2113500993" sldId="260"/>
            <ac:spMk id="3" creationId="{20F57E8A-1017-463A-9ECA-AC7581AD952F}"/>
          </ac:spMkLst>
        </pc:spChg>
      </pc:sldChg>
      <pc:sldChg chg="modAnim">
        <pc:chgData name="Steven Judd" userId="a7ccf22934a4c904" providerId="LiveId" clId="{E793A926-773E-474E-AE5C-47D8541ACBEF}" dt="2023-04-15T22:14:55.868" v="158"/>
        <pc:sldMkLst>
          <pc:docMk/>
          <pc:sldMk cId="788638836" sldId="262"/>
        </pc:sldMkLst>
      </pc:sldChg>
      <pc:sldChg chg="modSp mod modAnim">
        <pc:chgData name="Steven Judd" userId="a7ccf22934a4c904" providerId="LiveId" clId="{E793A926-773E-474E-AE5C-47D8541ACBEF}" dt="2023-04-15T22:10:22.287" v="150" actId="20577"/>
        <pc:sldMkLst>
          <pc:docMk/>
          <pc:sldMk cId="3668908373" sldId="280"/>
        </pc:sldMkLst>
        <pc:spChg chg="mod">
          <ac:chgData name="Steven Judd" userId="a7ccf22934a4c904" providerId="LiveId" clId="{E793A926-773E-474E-AE5C-47D8541ACBEF}" dt="2023-04-15T22:08:04.618" v="5" actId="20577"/>
          <ac:spMkLst>
            <pc:docMk/>
            <pc:sldMk cId="3668908373" sldId="280"/>
            <ac:spMk id="2" creationId="{FEF37489-1F00-4B6F-A5C4-CB4DBD477B0B}"/>
          </ac:spMkLst>
        </pc:spChg>
        <pc:spChg chg="mod">
          <ac:chgData name="Steven Judd" userId="a7ccf22934a4c904" providerId="LiveId" clId="{E793A926-773E-474E-AE5C-47D8541ACBEF}" dt="2023-04-15T22:10:22.287" v="150" actId="20577"/>
          <ac:spMkLst>
            <pc:docMk/>
            <pc:sldMk cId="3668908373" sldId="280"/>
            <ac:spMk id="3" creationId="{6BCCA760-3A9E-44BE-A65E-9C05213D0645}"/>
          </ac:spMkLst>
        </pc:spChg>
      </pc:sldChg>
      <pc:sldChg chg="modAnim">
        <pc:chgData name="Steven Judd" userId="a7ccf22934a4c904" providerId="LiveId" clId="{E793A926-773E-474E-AE5C-47D8541ACBEF}" dt="2023-04-15T22:14:46.056" v="157"/>
        <pc:sldMkLst>
          <pc:docMk/>
          <pc:sldMk cId="3474740809" sldId="285"/>
        </pc:sldMkLst>
      </pc:sldChg>
      <pc:sldChg chg="modAnim">
        <pc:chgData name="Steven Judd" userId="a7ccf22934a4c904" providerId="LiveId" clId="{E793A926-773E-474E-AE5C-47D8541ACBEF}" dt="2023-04-15T22:15:08.339" v="159"/>
        <pc:sldMkLst>
          <pc:docMk/>
          <pc:sldMk cId="1380862137" sldId="286"/>
        </pc:sldMkLst>
      </pc:sldChg>
      <pc:sldChg chg="modAnim">
        <pc:chgData name="Steven Judd" userId="a7ccf22934a4c904" providerId="LiveId" clId="{E793A926-773E-474E-AE5C-47D8541ACBEF}" dt="2023-04-15T22:15:16.300" v="160"/>
        <pc:sldMkLst>
          <pc:docMk/>
          <pc:sldMk cId="4143050130" sldId="287"/>
        </pc:sldMkLst>
      </pc:sldChg>
      <pc:sldChg chg="modAnim">
        <pc:chgData name="Steven Judd" userId="a7ccf22934a4c904" providerId="LiveId" clId="{E793A926-773E-474E-AE5C-47D8541ACBEF}" dt="2023-04-15T22:15:33.029" v="163"/>
        <pc:sldMkLst>
          <pc:docMk/>
          <pc:sldMk cId="2842741451" sldId="288"/>
        </pc:sldMkLst>
      </pc:sldChg>
      <pc:sldChg chg="modAnim">
        <pc:chgData name="Steven Judd" userId="a7ccf22934a4c904" providerId="LiveId" clId="{E793A926-773E-474E-AE5C-47D8541ACBEF}" dt="2023-04-15T22:15:39.446" v="164"/>
        <pc:sldMkLst>
          <pc:docMk/>
          <pc:sldMk cId="43204113" sldId="289"/>
        </pc:sldMkLst>
      </pc:sldChg>
      <pc:sldChg chg="modAnim">
        <pc:chgData name="Steven Judd" userId="a7ccf22934a4c904" providerId="LiveId" clId="{E793A926-773E-474E-AE5C-47D8541ACBEF}" dt="2023-04-15T22:20:30.637" v="174"/>
        <pc:sldMkLst>
          <pc:docMk/>
          <pc:sldMk cId="469850547" sldId="291"/>
        </pc:sldMkLst>
      </pc:sldChg>
      <pc:sldChg chg="modAnim">
        <pc:chgData name="Steven Judd" userId="a7ccf22934a4c904" providerId="LiveId" clId="{E793A926-773E-474E-AE5C-47D8541ACBEF}" dt="2023-04-15T22:14:28.519" v="154"/>
        <pc:sldMkLst>
          <pc:docMk/>
          <pc:sldMk cId="1071660079" sldId="307"/>
        </pc:sldMkLst>
      </pc:sldChg>
      <pc:sldChg chg="modAnim">
        <pc:chgData name="Steven Judd" userId="a7ccf22934a4c904" providerId="LiveId" clId="{E793A926-773E-474E-AE5C-47D8541ACBEF}" dt="2023-04-15T22:15:26.811" v="162"/>
        <pc:sldMkLst>
          <pc:docMk/>
          <pc:sldMk cId="3005524738" sldId="310"/>
        </pc:sldMkLst>
      </pc:sldChg>
      <pc:sldChg chg="modAnim">
        <pc:chgData name="Steven Judd" userId="a7ccf22934a4c904" providerId="LiveId" clId="{E793A926-773E-474E-AE5C-47D8541ACBEF}" dt="2023-04-15T22:14:18.892" v="152"/>
        <pc:sldMkLst>
          <pc:docMk/>
          <pc:sldMk cId="1168444837" sldId="311"/>
        </pc:sldMkLst>
      </pc:sldChg>
    </pc:docChg>
  </pc:docChgLst>
  <pc:docChgLst>
    <pc:chgData name="Steven Judd" userId="a7ccf22934a4c904" providerId="LiveId" clId="{520307AC-875C-40C1-B58A-EC50928AC961}"/>
    <pc:docChg chg="custSel modSld">
      <pc:chgData name="Steven Judd" userId="a7ccf22934a4c904" providerId="LiveId" clId="{520307AC-875C-40C1-B58A-EC50928AC961}" dt="2023-08-16T16:51:06.401" v="606" actId="1076"/>
      <pc:docMkLst>
        <pc:docMk/>
      </pc:docMkLst>
      <pc:sldChg chg="modSp mod">
        <pc:chgData name="Steven Judd" userId="a7ccf22934a4c904" providerId="LiveId" clId="{520307AC-875C-40C1-B58A-EC50928AC961}" dt="2023-08-16T16:23:13.507" v="106" actId="20577"/>
        <pc:sldMkLst>
          <pc:docMk/>
          <pc:sldMk cId="1219076198" sldId="256"/>
        </pc:sldMkLst>
        <pc:spChg chg="mod">
          <ac:chgData name="Steven Judd" userId="a7ccf22934a4c904" providerId="LiveId" clId="{520307AC-875C-40C1-B58A-EC50928AC961}" dt="2023-08-16T16:23:13.507" v="106" actId="20577"/>
          <ac:spMkLst>
            <pc:docMk/>
            <pc:sldMk cId="1219076198" sldId="256"/>
            <ac:spMk id="2" creationId="{E3D21CF9-D976-4BFF-8703-F9619A5EB51B}"/>
          </ac:spMkLst>
        </pc:spChg>
      </pc:sldChg>
      <pc:sldChg chg="modSp mod">
        <pc:chgData name="Steven Judd" userId="a7ccf22934a4c904" providerId="LiveId" clId="{520307AC-875C-40C1-B58A-EC50928AC961}" dt="2023-08-16T16:51:06.401" v="606" actId="1076"/>
        <pc:sldMkLst>
          <pc:docMk/>
          <pc:sldMk cId="1297124199" sldId="279"/>
        </pc:sldMkLst>
        <pc:spChg chg="mod">
          <ac:chgData name="Steven Judd" userId="a7ccf22934a4c904" providerId="LiveId" clId="{520307AC-875C-40C1-B58A-EC50928AC961}" dt="2023-08-16T16:50:59.100" v="605"/>
          <ac:spMkLst>
            <pc:docMk/>
            <pc:sldMk cId="1297124199" sldId="279"/>
            <ac:spMk id="3" creationId="{39F4FE75-7BA1-4126-B858-3E9FFED84B54}"/>
          </ac:spMkLst>
        </pc:spChg>
        <pc:picChg chg="mod">
          <ac:chgData name="Steven Judd" userId="a7ccf22934a4c904" providerId="LiveId" clId="{520307AC-875C-40C1-B58A-EC50928AC961}" dt="2023-08-16T16:51:06.401" v="606" actId="1076"/>
          <ac:picMkLst>
            <pc:docMk/>
            <pc:sldMk cId="1297124199" sldId="279"/>
            <ac:picMk id="2052" creationId="{7F74B683-AFD5-4FC0-B744-DDF12445EE52}"/>
          </ac:picMkLst>
        </pc:picChg>
      </pc:sldChg>
      <pc:sldChg chg="modSp modAnim">
        <pc:chgData name="Steven Judd" userId="a7ccf22934a4c904" providerId="LiveId" clId="{520307AC-875C-40C1-B58A-EC50928AC961}" dt="2023-08-16T16:21:02.653" v="105" actId="20577"/>
        <pc:sldMkLst>
          <pc:docMk/>
          <pc:sldMk cId="3668908373" sldId="280"/>
        </pc:sldMkLst>
        <pc:spChg chg="mod">
          <ac:chgData name="Steven Judd" userId="a7ccf22934a4c904" providerId="LiveId" clId="{520307AC-875C-40C1-B58A-EC50928AC961}" dt="2023-08-16T16:21:02.653" v="105" actId="20577"/>
          <ac:spMkLst>
            <pc:docMk/>
            <pc:sldMk cId="3668908373" sldId="280"/>
            <ac:spMk id="3" creationId="{6BCCA760-3A9E-44BE-A65E-9C05213D0645}"/>
          </ac:spMkLst>
        </pc:spChg>
      </pc:sldChg>
      <pc:sldChg chg="modNotesTx">
        <pc:chgData name="Steven Judd" userId="a7ccf22934a4c904" providerId="LiveId" clId="{520307AC-875C-40C1-B58A-EC50928AC961}" dt="2023-08-16T16:27:26.789" v="107" actId="313"/>
        <pc:sldMkLst>
          <pc:docMk/>
          <pc:sldMk cId="1380862137" sldId="286"/>
        </pc:sldMkLst>
      </pc:sldChg>
      <pc:sldChg chg="modNotesTx">
        <pc:chgData name="Steven Judd" userId="a7ccf22934a4c904" providerId="LiveId" clId="{520307AC-875C-40C1-B58A-EC50928AC961}" dt="2023-08-16T16:28:23.466" v="131" actId="20577"/>
        <pc:sldMkLst>
          <pc:docMk/>
          <pc:sldMk cId="4143050130" sldId="287"/>
        </pc:sldMkLst>
      </pc:sldChg>
      <pc:sldChg chg="modNotesTx">
        <pc:chgData name="Steven Judd" userId="a7ccf22934a4c904" providerId="LiveId" clId="{520307AC-875C-40C1-B58A-EC50928AC961}" dt="2023-08-16T16:35:19.801" v="582" actId="20577"/>
        <pc:sldMkLst>
          <pc:docMk/>
          <pc:sldMk cId="2842741451" sldId="288"/>
        </pc:sldMkLst>
      </pc:sldChg>
      <pc:sldChg chg="modNotesTx">
        <pc:chgData name="Steven Judd" userId="a7ccf22934a4c904" providerId="LiveId" clId="{520307AC-875C-40C1-B58A-EC50928AC961}" dt="2023-08-16T16:36:57.004" v="604" actId="20577"/>
        <pc:sldMkLst>
          <pc:docMk/>
          <pc:sldMk cId="43204113" sldId="289"/>
        </pc:sldMkLst>
      </pc:sldChg>
    </pc:docChg>
  </pc:docChgLst>
  <pc:docChgLst>
    <pc:chgData name="Steven Judd" userId="a7ccf22934a4c904" providerId="LiveId" clId="{733D75C2-A3C8-4EA0-B5B8-A31CDA7553E2}"/>
    <pc:docChg chg="undo custSel addSld delSld modSld">
      <pc:chgData name="Steven Judd" userId="a7ccf22934a4c904" providerId="LiveId" clId="{733D75C2-A3C8-4EA0-B5B8-A31CDA7553E2}" dt="2023-04-15T22:01:57.915" v="1181" actId="20577"/>
      <pc:docMkLst>
        <pc:docMk/>
      </pc:docMkLst>
      <pc:sldChg chg="addSp delSp modSp modAnim delDesignElem">
        <pc:chgData name="Steven Judd" userId="a7ccf22934a4c904" providerId="LiveId" clId="{733D75C2-A3C8-4EA0-B5B8-A31CDA7553E2}" dt="2023-04-15T21:10:36.629" v="143"/>
        <pc:sldMkLst>
          <pc:docMk/>
          <pc:sldMk cId="1219076198" sldId="256"/>
        </pc:sldMkLst>
        <pc:spChg chg="mod">
          <ac:chgData name="Steven Judd" userId="a7ccf22934a4c904" providerId="LiveId" clId="{733D75C2-A3C8-4EA0-B5B8-A31CDA7553E2}" dt="2023-04-15T21:05:48.239" v="48" actId="20577"/>
          <ac:spMkLst>
            <pc:docMk/>
            <pc:sldMk cId="1219076198" sldId="256"/>
            <ac:spMk id="2" creationId="{E3D21CF9-D976-4BFF-8703-F9619A5EB51B}"/>
          </ac:spMkLst>
        </pc:spChg>
        <pc:spChg chg="mod">
          <ac:chgData name="Steven Judd" userId="a7ccf22934a4c904" providerId="LiveId" clId="{733D75C2-A3C8-4EA0-B5B8-A31CDA7553E2}" dt="2023-04-15T21:06:14.965" v="104" actId="20577"/>
          <ac:spMkLst>
            <pc:docMk/>
            <pc:sldMk cId="1219076198" sldId="256"/>
            <ac:spMk id="3" creationId="{EEC07CE5-29AB-40C5-94C8-3FA1BF82704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219076198" sldId="256"/>
            <ac:spMk id="8" creationId="{CDA1A2E9-63FE-408D-A803-8E306ECAB4B3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219076198" sldId="256"/>
            <ac:spMk id="10" creationId="{1A882A9F-F4E9-4E23-8F0B-20B5DF42EAA9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219076198" sldId="256"/>
            <ac:spMk id="12" creationId="{FBE9F90C-C163-435B-9A68-D15C92D1CF2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219076198" sldId="256"/>
            <ac:spMk id="14" creationId="{42280AB2-77A5-4CB7-AF7D-1795CA8DC7BC}"/>
          </ac:spMkLst>
        </pc:spChg>
      </pc:sldChg>
      <pc:sldChg chg="modSp add del">
        <pc:chgData name="Steven Judd" userId="a7ccf22934a4c904" providerId="LiveId" clId="{733D75C2-A3C8-4EA0-B5B8-A31CDA7553E2}" dt="2023-04-15T21:11:45.548" v="178" actId="2696"/>
        <pc:sldMkLst>
          <pc:docMk/>
          <pc:sldMk cId="4237099427" sldId="257"/>
        </pc:sldMkLst>
        <pc:spChg chg="mod">
          <ac:chgData name="Steven Judd" userId="a7ccf22934a4c904" providerId="LiveId" clId="{733D75C2-A3C8-4EA0-B5B8-A31CDA7553E2}" dt="2023-04-15T21:10:36.629" v="143"/>
          <ac:spMkLst>
            <pc:docMk/>
            <pc:sldMk cId="4237099427" sldId="257"/>
            <ac:spMk id="2" creationId="{D6EDE6DA-687E-58E3-5C32-1FFB270AADC9}"/>
          </ac:spMkLst>
        </pc:spChg>
        <pc:spChg chg="mod">
          <ac:chgData name="Steven Judd" userId="a7ccf22934a4c904" providerId="LiveId" clId="{733D75C2-A3C8-4EA0-B5B8-A31CDA7553E2}" dt="2023-04-15T21:10:36.629" v="143"/>
          <ac:spMkLst>
            <pc:docMk/>
            <pc:sldMk cId="4237099427" sldId="257"/>
            <ac:spMk id="3" creationId="{14F96C34-F652-D3D0-92D6-E9FB350E4240}"/>
          </ac:spMkLst>
        </pc:spChg>
      </pc:sldChg>
      <pc:sldChg chg="addSp delSp delDesignElem">
        <pc:chgData name="Steven Judd" userId="a7ccf22934a4c904" providerId="LiveId" clId="{733D75C2-A3C8-4EA0-B5B8-A31CDA7553E2}" dt="2023-04-15T21:10:36.629" v="143"/>
        <pc:sldMkLst>
          <pc:docMk/>
          <pc:sldMk cId="3674624923" sldId="258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674624923" sldId="258"/>
            <ac:spMk id="15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674624923" sldId="258"/>
            <ac:spMk id="17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674624923" sldId="258"/>
            <ac:spMk id="19" creationId="{1C091803-41C2-48E0-9228-5148460C7479}"/>
          </ac:spMkLst>
        </pc:spChg>
      </pc:sldChg>
      <pc:sldChg chg="addSp delSp modSp mod modAnim delDesignElem modNotesTx">
        <pc:chgData name="Steven Judd" userId="a7ccf22934a4c904" providerId="LiveId" clId="{733D75C2-A3C8-4EA0-B5B8-A31CDA7553E2}" dt="2023-04-15T21:32:01.426" v="362" actId="20577"/>
        <pc:sldMkLst>
          <pc:docMk/>
          <pc:sldMk cId="2113500993" sldId="260"/>
        </pc:sldMkLst>
        <pc:spChg chg="mod">
          <ac:chgData name="Steven Judd" userId="a7ccf22934a4c904" providerId="LiveId" clId="{733D75C2-A3C8-4EA0-B5B8-A31CDA7553E2}" dt="2023-04-15T21:30:17.204" v="353" actId="14100"/>
          <ac:spMkLst>
            <pc:docMk/>
            <pc:sldMk cId="2113500993" sldId="260"/>
            <ac:spMk id="2" creationId="{103302A2-E327-4E2B-AEF0-A45C04541E3E}"/>
          </ac:spMkLst>
        </pc:spChg>
        <pc:spChg chg="mod">
          <ac:chgData name="Steven Judd" userId="a7ccf22934a4c904" providerId="LiveId" clId="{733D75C2-A3C8-4EA0-B5B8-A31CDA7553E2}" dt="2023-04-15T21:31:21.645" v="357" actId="14100"/>
          <ac:spMkLst>
            <pc:docMk/>
            <pc:sldMk cId="2113500993" sldId="260"/>
            <ac:spMk id="3" creationId="{20F57E8A-1017-463A-9ECA-AC7581AD95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113500993" sldId="260"/>
            <ac:spMk id="24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113500993" sldId="260"/>
            <ac:spMk id="25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113500993" sldId="260"/>
            <ac:spMk id="26" creationId="{1C091803-41C2-48E0-9228-5148460C7479}"/>
          </ac:spMkLst>
        </pc:spChg>
      </pc:sldChg>
      <pc:sldChg chg="addSp delSp modSp modAnim delDesignElem modNotesTx">
        <pc:chgData name="Steven Judd" userId="a7ccf22934a4c904" providerId="LiveId" clId="{733D75C2-A3C8-4EA0-B5B8-A31CDA7553E2}" dt="2023-04-15T21:46:42.408" v="909"/>
        <pc:sldMkLst>
          <pc:docMk/>
          <pc:sldMk cId="788638836" sldId="262"/>
        </pc:sldMkLst>
        <pc:spChg chg="mod">
          <ac:chgData name="Steven Judd" userId="a7ccf22934a4c904" providerId="LiveId" clId="{733D75C2-A3C8-4EA0-B5B8-A31CDA7553E2}" dt="2023-04-15T21:14:24.145" v="226" actId="20577"/>
          <ac:spMkLst>
            <pc:docMk/>
            <pc:sldMk cId="788638836" sldId="262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14:37.933" v="227"/>
          <ac:spMkLst>
            <pc:docMk/>
            <pc:sldMk cId="788638836" sldId="262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788638836" sldId="262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788638836" sldId="262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788638836" sldId="262"/>
            <ac:spMk id="12" creationId="{1C091803-41C2-48E0-9228-5148460C7479}"/>
          </ac:spMkLst>
        </pc:spChg>
      </pc:sldChg>
      <pc:sldChg chg="addSp delSp delDesignElem modNotesTx">
        <pc:chgData name="Steven Judd" userId="a7ccf22934a4c904" providerId="LiveId" clId="{733D75C2-A3C8-4EA0-B5B8-A31CDA7553E2}" dt="2023-04-15T22:01:57.915" v="1181" actId="20577"/>
        <pc:sldMkLst>
          <pc:docMk/>
          <pc:sldMk cId="1297124199" sldId="279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297124199" sldId="279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297124199" sldId="279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297124199" sldId="279"/>
            <ac:spMk id="12" creationId="{1C091803-41C2-48E0-9228-5148460C7479}"/>
          </ac:spMkLst>
        </pc:spChg>
      </pc:sldChg>
      <pc:sldChg chg="addSp delSp modSp modAnim delDesignElem">
        <pc:chgData name="Steven Judd" userId="a7ccf22934a4c904" providerId="LiveId" clId="{733D75C2-A3C8-4EA0-B5B8-A31CDA7553E2}" dt="2023-04-15T21:12:27.144" v="193" actId="20577"/>
        <pc:sldMkLst>
          <pc:docMk/>
          <pc:sldMk cId="3668908373" sldId="280"/>
        </pc:sldMkLst>
        <pc:spChg chg="mod">
          <ac:chgData name="Steven Judd" userId="a7ccf22934a4c904" providerId="LiveId" clId="{733D75C2-A3C8-4EA0-B5B8-A31CDA7553E2}" dt="2023-04-15T21:11:13.158" v="175" actId="20577"/>
          <ac:spMkLst>
            <pc:docMk/>
            <pc:sldMk cId="3668908373" sldId="280"/>
            <ac:spMk id="2" creationId="{FEF37489-1F00-4B6F-A5C4-CB4DBD477B0B}"/>
          </ac:spMkLst>
        </pc:spChg>
        <pc:spChg chg="mod">
          <ac:chgData name="Steven Judd" userId="a7ccf22934a4c904" providerId="LiveId" clId="{733D75C2-A3C8-4EA0-B5B8-A31CDA7553E2}" dt="2023-04-15T21:12:27.144" v="193" actId="20577"/>
          <ac:spMkLst>
            <pc:docMk/>
            <pc:sldMk cId="3668908373" sldId="280"/>
            <ac:spMk id="3" creationId="{6BCCA760-3A9E-44BE-A65E-9C05213D0645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668908373" sldId="280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668908373" sldId="280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668908373" sldId="280"/>
            <ac:spMk id="12" creationId="{1C091803-41C2-48E0-9228-5148460C7479}"/>
          </ac:spMkLst>
        </pc:spChg>
      </pc:sldChg>
      <pc:sldChg chg="addSp delSp modSp modAnim delDesignElem modNotesTx">
        <pc:chgData name="Steven Judd" userId="a7ccf22934a4c904" providerId="LiveId" clId="{733D75C2-A3C8-4EA0-B5B8-A31CDA7553E2}" dt="2023-04-15T21:49:41.898" v="1002" actId="20577"/>
        <pc:sldMkLst>
          <pc:docMk/>
          <pc:sldMk cId="3474740809" sldId="285"/>
        </pc:sldMkLst>
        <pc:spChg chg="mod">
          <ac:chgData name="Steven Judd" userId="a7ccf22934a4c904" providerId="LiveId" clId="{733D75C2-A3C8-4EA0-B5B8-A31CDA7553E2}" dt="2023-04-15T21:15:04.054" v="242" actId="20577"/>
          <ac:spMkLst>
            <pc:docMk/>
            <pc:sldMk cId="3474740809" sldId="285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48:43.832" v="972" actId="20577"/>
          <ac:spMkLst>
            <pc:docMk/>
            <pc:sldMk cId="3474740809" sldId="285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474740809" sldId="285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474740809" sldId="285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474740809" sldId="285"/>
            <ac:spMk id="12" creationId="{1C091803-41C2-48E0-9228-5148460C7479}"/>
          </ac:spMkLst>
        </pc:spChg>
      </pc:sldChg>
      <pc:sldChg chg="addSp delSp modSp modAnim delDesignElem modNotesTx">
        <pc:chgData name="Steven Judd" userId="a7ccf22934a4c904" providerId="LiveId" clId="{733D75C2-A3C8-4EA0-B5B8-A31CDA7553E2}" dt="2023-04-15T21:52:33.442" v="1117" actId="20577"/>
        <pc:sldMkLst>
          <pc:docMk/>
          <pc:sldMk cId="1380862137" sldId="286"/>
        </pc:sldMkLst>
        <pc:spChg chg="mod">
          <ac:chgData name="Steven Judd" userId="a7ccf22934a4c904" providerId="LiveId" clId="{733D75C2-A3C8-4EA0-B5B8-A31CDA7553E2}" dt="2023-04-15T21:15:44.482" v="254" actId="20577"/>
          <ac:spMkLst>
            <pc:docMk/>
            <pc:sldMk cId="1380862137" sldId="286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51:08.183" v="1016" actId="20577"/>
          <ac:spMkLst>
            <pc:docMk/>
            <pc:sldMk cId="1380862137" sldId="286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380862137" sldId="286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380862137" sldId="286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380862137" sldId="286"/>
            <ac:spMk id="12" creationId="{1C091803-41C2-48E0-9228-5148460C7479}"/>
          </ac:spMkLst>
        </pc:spChg>
      </pc:sldChg>
      <pc:sldChg chg="addSp delSp modSp modAnim delDesignElem modNotesTx">
        <pc:chgData name="Steven Judd" userId="a7ccf22934a4c904" providerId="LiveId" clId="{733D75C2-A3C8-4EA0-B5B8-A31CDA7553E2}" dt="2023-04-15T21:53:55.355" v="1145" actId="6549"/>
        <pc:sldMkLst>
          <pc:docMk/>
          <pc:sldMk cId="4143050130" sldId="287"/>
        </pc:sldMkLst>
        <pc:spChg chg="mod">
          <ac:chgData name="Steven Judd" userId="a7ccf22934a4c904" providerId="LiveId" clId="{733D75C2-A3C8-4EA0-B5B8-A31CDA7553E2}" dt="2023-04-15T21:16:05.199" v="263" actId="20577"/>
          <ac:spMkLst>
            <pc:docMk/>
            <pc:sldMk cId="4143050130" sldId="287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16:19.639" v="265" actId="27636"/>
          <ac:spMkLst>
            <pc:docMk/>
            <pc:sldMk cId="4143050130" sldId="287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143050130" sldId="287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143050130" sldId="287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143050130" sldId="287"/>
            <ac:spMk id="12" creationId="{1C091803-41C2-48E0-9228-5148460C7479}"/>
          </ac:spMkLst>
        </pc:spChg>
      </pc:sldChg>
      <pc:sldChg chg="addSp delSp modSp modAnim delDesignElem modNotesTx">
        <pc:chgData name="Steven Judd" userId="a7ccf22934a4c904" providerId="LiveId" clId="{733D75C2-A3C8-4EA0-B5B8-A31CDA7553E2}" dt="2023-04-15T21:26:30.432" v="343"/>
        <pc:sldMkLst>
          <pc:docMk/>
          <pc:sldMk cId="2842741451" sldId="288"/>
        </pc:sldMkLst>
        <pc:spChg chg="mod">
          <ac:chgData name="Steven Judd" userId="a7ccf22934a4c904" providerId="LiveId" clId="{733D75C2-A3C8-4EA0-B5B8-A31CDA7553E2}" dt="2023-04-15T21:17:21.539" v="281" actId="20577"/>
          <ac:spMkLst>
            <pc:docMk/>
            <pc:sldMk cId="2842741451" sldId="288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17:29.273" v="282"/>
          <ac:spMkLst>
            <pc:docMk/>
            <pc:sldMk cId="2842741451" sldId="288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842741451" sldId="288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842741451" sldId="288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842741451" sldId="288"/>
            <ac:spMk id="12" creationId="{1C091803-41C2-48E0-9228-5148460C7479}"/>
          </ac:spMkLst>
        </pc:spChg>
      </pc:sldChg>
      <pc:sldChg chg="addSp delSp modSp modAnim delDesignElem modNotesTx">
        <pc:chgData name="Steven Judd" userId="a7ccf22934a4c904" providerId="LiveId" clId="{733D75C2-A3C8-4EA0-B5B8-A31CDA7553E2}" dt="2023-04-15T21:58:52.953" v="1149" actId="20577"/>
        <pc:sldMkLst>
          <pc:docMk/>
          <pc:sldMk cId="43204113" sldId="289"/>
        </pc:sldMkLst>
        <pc:spChg chg="mod">
          <ac:chgData name="Steven Judd" userId="a7ccf22934a4c904" providerId="LiveId" clId="{733D75C2-A3C8-4EA0-B5B8-A31CDA7553E2}" dt="2023-04-15T21:17:59.875" v="287" actId="20577"/>
          <ac:spMkLst>
            <pc:docMk/>
            <pc:sldMk cId="43204113" sldId="289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18:35.885" v="291"/>
          <ac:spMkLst>
            <pc:docMk/>
            <pc:sldMk cId="43204113" sldId="289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3204113" sldId="289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3204113" sldId="289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3204113" sldId="289"/>
            <ac:spMk id="12" creationId="{1C091803-41C2-48E0-9228-5148460C7479}"/>
          </ac:spMkLst>
        </pc:spChg>
        <pc:picChg chg="del">
          <ac:chgData name="Steven Judd" userId="a7ccf22934a4c904" providerId="LiveId" clId="{733D75C2-A3C8-4EA0-B5B8-A31CDA7553E2}" dt="2023-04-15T21:24:06.495" v="342" actId="21"/>
          <ac:picMkLst>
            <pc:docMk/>
            <pc:sldMk cId="43204113" sldId="289"/>
            <ac:picMk id="7" creationId="{A1C52B5E-9FB3-4C09-859A-23E84B8C6633}"/>
          </ac:picMkLst>
        </pc:picChg>
      </pc:sldChg>
      <pc:sldChg chg="addSp delSp modSp modAnim delDesignElem">
        <pc:chgData name="Steven Judd" userId="a7ccf22934a4c904" providerId="LiveId" clId="{733D75C2-A3C8-4EA0-B5B8-A31CDA7553E2}" dt="2023-04-15T21:19:11.187" v="307" actId="27636"/>
        <pc:sldMkLst>
          <pc:docMk/>
          <pc:sldMk cId="1875210232" sldId="290"/>
        </pc:sldMkLst>
        <pc:spChg chg="mod">
          <ac:chgData name="Steven Judd" userId="a7ccf22934a4c904" providerId="LiveId" clId="{733D75C2-A3C8-4EA0-B5B8-A31CDA7553E2}" dt="2023-04-15T21:18:58.982" v="305" actId="20577"/>
          <ac:spMkLst>
            <pc:docMk/>
            <pc:sldMk cId="1875210232" sldId="290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19:11.187" v="307" actId="27636"/>
          <ac:spMkLst>
            <pc:docMk/>
            <pc:sldMk cId="1875210232" sldId="290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875210232" sldId="290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875210232" sldId="290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875210232" sldId="290"/>
            <ac:spMk id="12" creationId="{1C091803-41C2-48E0-9228-5148460C7479}"/>
          </ac:spMkLst>
        </pc:spChg>
      </pc:sldChg>
      <pc:sldChg chg="addSp delSp modSp modAnim delDesignElem">
        <pc:chgData name="Steven Judd" userId="a7ccf22934a4c904" providerId="LiveId" clId="{733D75C2-A3C8-4EA0-B5B8-A31CDA7553E2}" dt="2023-04-15T21:19:49.746" v="324"/>
        <pc:sldMkLst>
          <pc:docMk/>
          <pc:sldMk cId="469850547" sldId="291"/>
        </pc:sldMkLst>
        <pc:spChg chg="mod">
          <ac:chgData name="Steven Judd" userId="a7ccf22934a4c904" providerId="LiveId" clId="{733D75C2-A3C8-4EA0-B5B8-A31CDA7553E2}" dt="2023-04-15T21:19:26.480" v="323" actId="20577"/>
          <ac:spMkLst>
            <pc:docMk/>
            <pc:sldMk cId="469850547" sldId="291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19:49.746" v="324"/>
          <ac:spMkLst>
            <pc:docMk/>
            <pc:sldMk cId="469850547" sldId="291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69850547" sldId="291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69850547" sldId="291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69850547" sldId="291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14" v="325" actId="2696"/>
        <pc:sldMkLst>
          <pc:docMk/>
          <pc:sldMk cId="2848013185" sldId="292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848013185" sldId="292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848013185" sldId="292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848013185" sldId="292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22" v="326" actId="2696"/>
        <pc:sldMkLst>
          <pc:docMk/>
          <pc:sldMk cId="2473008512" sldId="293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473008512" sldId="293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473008512" sldId="293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473008512" sldId="293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33" v="327" actId="2696"/>
        <pc:sldMkLst>
          <pc:docMk/>
          <pc:sldMk cId="262681333" sldId="294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62681333" sldId="294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62681333" sldId="294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62681333" sldId="294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38" v="328" actId="2696"/>
        <pc:sldMkLst>
          <pc:docMk/>
          <pc:sldMk cId="540827982" sldId="295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540827982" sldId="295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540827982" sldId="295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540827982" sldId="295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45" v="329" actId="2696"/>
        <pc:sldMkLst>
          <pc:docMk/>
          <pc:sldMk cId="31914875" sldId="296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1914875" sldId="296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1914875" sldId="296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1914875" sldId="296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54" v="330" actId="2696"/>
        <pc:sldMkLst>
          <pc:docMk/>
          <pc:sldMk cId="2067564226" sldId="297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067564226" sldId="297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067564226" sldId="297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067564226" sldId="297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63" v="331" actId="2696"/>
        <pc:sldMkLst>
          <pc:docMk/>
          <pc:sldMk cId="1737945790" sldId="298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737945790" sldId="298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737945790" sldId="298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737945790" sldId="298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68" v="332" actId="2696"/>
        <pc:sldMkLst>
          <pc:docMk/>
          <pc:sldMk cId="3861225330" sldId="299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861225330" sldId="299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861225330" sldId="299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861225330" sldId="299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75" v="333" actId="2696"/>
        <pc:sldMkLst>
          <pc:docMk/>
          <pc:sldMk cId="1148331239" sldId="300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148331239" sldId="300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148331239" sldId="300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148331239" sldId="300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79" v="334" actId="2696"/>
        <pc:sldMkLst>
          <pc:docMk/>
          <pc:sldMk cId="1401693653" sldId="301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401693653" sldId="301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401693653" sldId="301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401693653" sldId="301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83" v="335" actId="2696"/>
        <pc:sldMkLst>
          <pc:docMk/>
          <pc:sldMk cId="2475461562" sldId="302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475461562" sldId="302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475461562" sldId="302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475461562" sldId="302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87" v="336" actId="2696"/>
        <pc:sldMkLst>
          <pc:docMk/>
          <pc:sldMk cId="4028887770" sldId="303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028887770" sldId="303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028887770" sldId="303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028887770" sldId="303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92" v="337" actId="2696"/>
        <pc:sldMkLst>
          <pc:docMk/>
          <pc:sldMk cId="3461682123" sldId="304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461682123" sldId="304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461682123" sldId="304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461682123" sldId="304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396" v="338" actId="2696"/>
        <pc:sldMkLst>
          <pc:docMk/>
          <pc:sldMk cId="2871186935" sldId="305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871186935" sldId="305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871186935" sldId="305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871186935" sldId="305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400" v="339" actId="2696"/>
        <pc:sldMkLst>
          <pc:docMk/>
          <pc:sldMk cId="1355854692" sldId="306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355854692" sldId="306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355854692" sldId="306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355854692" sldId="306"/>
            <ac:spMk id="12" creationId="{1C091803-41C2-48E0-9228-5148460C7479}"/>
          </ac:spMkLst>
        </pc:spChg>
      </pc:sldChg>
      <pc:sldChg chg="addSp delSp modSp modAnim delDesignElem modNotesTx">
        <pc:chgData name="Steven Judd" userId="a7ccf22934a4c904" providerId="LiveId" clId="{733D75C2-A3C8-4EA0-B5B8-A31CDA7553E2}" dt="2023-04-15T21:39:21.970" v="673" actId="20577"/>
        <pc:sldMkLst>
          <pc:docMk/>
          <pc:sldMk cId="1071660079" sldId="307"/>
        </pc:sldMkLst>
        <pc:spChg chg="mod">
          <ac:chgData name="Steven Judd" userId="a7ccf22934a4c904" providerId="LiveId" clId="{733D75C2-A3C8-4EA0-B5B8-A31CDA7553E2}" dt="2023-04-15T21:13:53.584" v="213" actId="20577"/>
          <ac:spMkLst>
            <pc:docMk/>
            <pc:sldMk cId="1071660079" sldId="307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14:11.642" v="216"/>
          <ac:spMkLst>
            <pc:docMk/>
            <pc:sldMk cId="1071660079" sldId="307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071660079" sldId="307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071660079" sldId="307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071660079" sldId="307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404" v="340" actId="2696"/>
        <pc:sldMkLst>
          <pc:docMk/>
          <pc:sldMk cId="4160968998" sldId="308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160968998" sldId="308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160968998" sldId="308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4160968998" sldId="308"/>
            <ac:spMk id="12" creationId="{1C091803-41C2-48E0-9228-5148460C7479}"/>
          </ac:spMkLst>
        </pc:spChg>
      </pc:sldChg>
      <pc:sldChg chg="addSp delSp del delDesignElem">
        <pc:chgData name="Steven Judd" userId="a7ccf22934a4c904" providerId="LiveId" clId="{733D75C2-A3C8-4EA0-B5B8-A31CDA7553E2}" dt="2023-04-15T21:21:19.434" v="341" actId="2696"/>
        <pc:sldMkLst>
          <pc:docMk/>
          <pc:sldMk cId="2699573259" sldId="309"/>
        </pc:sldMkLst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699573259" sldId="309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699573259" sldId="309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2699573259" sldId="309"/>
            <ac:spMk id="12" creationId="{1C091803-41C2-48E0-9228-5148460C7479}"/>
          </ac:spMkLst>
        </pc:spChg>
      </pc:sldChg>
      <pc:sldChg chg="addSp delSp modSp modAnim delDesignElem modNotesTx">
        <pc:chgData name="Steven Judd" userId="a7ccf22934a4c904" providerId="LiveId" clId="{733D75C2-A3C8-4EA0-B5B8-A31CDA7553E2}" dt="2023-04-15T21:55:36.696" v="1146"/>
        <pc:sldMkLst>
          <pc:docMk/>
          <pc:sldMk cId="3005524738" sldId="310"/>
        </pc:sldMkLst>
        <pc:spChg chg="mod">
          <ac:chgData name="Steven Judd" userId="a7ccf22934a4c904" providerId="LiveId" clId="{733D75C2-A3C8-4EA0-B5B8-A31CDA7553E2}" dt="2023-04-15T21:17:03.653" v="271" actId="20577"/>
          <ac:spMkLst>
            <pc:docMk/>
            <pc:sldMk cId="3005524738" sldId="310"/>
            <ac:spMk id="2" creationId="{02AE58CD-75C2-4D61-98C3-7295E4C4B072}"/>
          </ac:spMkLst>
        </pc:spChg>
        <pc:spChg chg="mod">
          <ac:chgData name="Steven Judd" userId="a7ccf22934a4c904" providerId="LiveId" clId="{733D75C2-A3C8-4EA0-B5B8-A31CDA7553E2}" dt="2023-04-15T21:16:53.611" v="268"/>
          <ac:spMkLst>
            <pc:docMk/>
            <pc:sldMk cId="3005524738" sldId="310"/>
            <ac:spMk id="3" creationId="{6982458C-8FAE-420D-A210-BDB58F034B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005524738" sldId="310"/>
            <ac:spMk id="8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005524738" sldId="310"/>
            <ac:spMk id="10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3005524738" sldId="310"/>
            <ac:spMk id="12" creationId="{1C091803-41C2-48E0-9228-5148460C7479}"/>
          </ac:spMkLst>
        </pc:spChg>
      </pc:sldChg>
      <pc:sldChg chg="addSp delSp modSp modAnim delDesignElem modNotesTx">
        <pc:chgData name="Steven Judd" userId="a7ccf22934a4c904" providerId="LiveId" clId="{733D75C2-A3C8-4EA0-B5B8-A31CDA7553E2}" dt="2023-04-15T21:34:57.139" v="376" actId="20577"/>
        <pc:sldMkLst>
          <pc:docMk/>
          <pc:sldMk cId="1168444837" sldId="311"/>
        </pc:sldMkLst>
        <pc:spChg chg="mod">
          <ac:chgData name="Steven Judd" userId="a7ccf22934a4c904" providerId="LiveId" clId="{733D75C2-A3C8-4EA0-B5B8-A31CDA7553E2}" dt="2023-04-15T21:12:36.328" v="197" actId="20577"/>
          <ac:spMkLst>
            <pc:docMk/>
            <pc:sldMk cId="1168444837" sldId="311"/>
            <ac:spMk id="2" creationId="{103302A2-E327-4E2B-AEF0-A45C04541E3E}"/>
          </ac:spMkLst>
        </pc:spChg>
        <pc:spChg chg="mod">
          <ac:chgData name="Steven Judd" userId="a7ccf22934a4c904" providerId="LiveId" clId="{733D75C2-A3C8-4EA0-B5B8-A31CDA7553E2}" dt="2023-04-15T21:13:11.380" v="201"/>
          <ac:spMkLst>
            <pc:docMk/>
            <pc:sldMk cId="1168444837" sldId="311"/>
            <ac:spMk id="3" creationId="{20F57E8A-1017-463A-9ECA-AC7581AD952F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168444837" sldId="311"/>
            <ac:spMk id="24" creationId="{B775CD93-9DF2-48CB-9F57-1BCA9A46C7FA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168444837" sldId="311"/>
            <ac:spMk id="25" creationId="{6166C6D1-23AC-49C4-BA07-238E4E9F8CEB}"/>
          </ac:spMkLst>
        </pc:spChg>
        <pc:spChg chg="add del">
          <ac:chgData name="Steven Judd" userId="a7ccf22934a4c904" providerId="LiveId" clId="{733D75C2-A3C8-4EA0-B5B8-A31CDA7553E2}" dt="2023-04-15T21:10:36.629" v="143"/>
          <ac:spMkLst>
            <pc:docMk/>
            <pc:sldMk cId="1168444837" sldId="311"/>
            <ac:spMk id="26" creationId="{1C091803-41C2-48E0-9228-5148460C7479}"/>
          </ac:spMkLst>
        </pc:spChg>
        <pc:picChg chg="del">
          <ac:chgData name="Steven Judd" userId="a7ccf22934a4c904" providerId="LiveId" clId="{733D75C2-A3C8-4EA0-B5B8-A31CDA7553E2}" dt="2023-04-15T21:13:19.226" v="202" actId="478"/>
          <ac:picMkLst>
            <pc:docMk/>
            <pc:sldMk cId="1168444837" sldId="311"/>
            <ac:picMk id="6" creationId="{23E4AA00-6A67-4234-A75E-0BFA94EEDD89}"/>
          </ac:picMkLst>
        </pc:picChg>
      </pc:sldChg>
      <pc:sldChg chg="add del">
        <pc:chgData name="Steven Judd" userId="a7ccf22934a4c904" providerId="LiveId" clId="{733D75C2-A3C8-4EA0-B5B8-A31CDA7553E2}" dt="2023-04-15T21:07:12.690" v="107"/>
        <pc:sldMkLst>
          <pc:docMk/>
          <pc:sldMk cId="3099396863" sldId="312"/>
        </pc:sldMkLst>
      </pc:sldChg>
    </pc:docChg>
  </pc:docChgLst>
  <pc:docChgLst>
    <pc:chgData name="Steven Judd" userId="a7ccf22934a4c904" providerId="LiveId" clId="{05CDDFF0-3CA6-4A88-AA7D-DED4FF8AC44E}"/>
    <pc:docChg chg="modSld">
      <pc:chgData name="Steven Judd" userId="a7ccf22934a4c904" providerId="LiveId" clId="{05CDDFF0-3CA6-4A88-AA7D-DED4FF8AC44E}" dt="2023-04-24T07:31:33.115" v="0"/>
      <pc:docMkLst>
        <pc:docMk/>
      </pc:docMkLst>
      <pc:sldChg chg="modAnim">
        <pc:chgData name="Steven Judd" userId="a7ccf22934a4c904" providerId="LiveId" clId="{05CDDFF0-3CA6-4A88-AA7D-DED4FF8AC44E}" dt="2023-04-24T07:31:33.115" v="0"/>
        <pc:sldMkLst>
          <pc:docMk/>
          <pc:sldMk cId="3005524738" sldId="310"/>
        </pc:sldMkLst>
      </pc:sldChg>
    </pc:docChg>
  </pc:docChgLst>
  <pc:docChgLst>
    <pc:chgData name="Steven Judd" userId="a7ccf22934a4c904" providerId="LiveId" clId="{605570A6-6F51-4128-A7E5-CCEAE47FC59F}"/>
    <pc:docChg chg="undo custSel addSld delSld modSld">
      <pc:chgData name="Steven Judd" userId="a7ccf22934a4c904" providerId="LiveId" clId="{605570A6-6F51-4128-A7E5-CCEAE47FC59F}" dt="2024-02-28T06:10:54.034" v="4070"/>
      <pc:docMkLst>
        <pc:docMk/>
      </pc:docMkLst>
      <pc:sldChg chg="modSp mod">
        <pc:chgData name="Steven Judd" userId="a7ccf22934a4c904" providerId="LiveId" clId="{605570A6-6F51-4128-A7E5-CCEAE47FC59F}" dt="2024-02-26T02:08:01.692" v="102" actId="20577"/>
        <pc:sldMkLst>
          <pc:docMk/>
          <pc:sldMk cId="1219076198" sldId="256"/>
        </pc:sldMkLst>
        <pc:spChg chg="mod">
          <ac:chgData name="Steven Judd" userId="a7ccf22934a4c904" providerId="LiveId" clId="{605570A6-6F51-4128-A7E5-CCEAE47FC59F}" dt="2024-02-26T02:03:27.908" v="48" actId="27636"/>
          <ac:spMkLst>
            <pc:docMk/>
            <pc:sldMk cId="1219076198" sldId="256"/>
            <ac:spMk id="2" creationId="{E3D21CF9-D976-4BFF-8703-F9619A5EB51B}"/>
          </ac:spMkLst>
        </pc:spChg>
        <pc:spChg chg="mod">
          <ac:chgData name="Steven Judd" userId="a7ccf22934a4c904" providerId="LiveId" clId="{605570A6-6F51-4128-A7E5-CCEAE47FC59F}" dt="2024-02-26T02:08:01.692" v="102" actId="20577"/>
          <ac:spMkLst>
            <pc:docMk/>
            <pc:sldMk cId="1219076198" sldId="256"/>
            <ac:spMk id="3" creationId="{EEC07CE5-29AB-40C5-94C8-3FA1BF82704B}"/>
          </ac:spMkLst>
        </pc:spChg>
      </pc:sldChg>
      <pc:sldChg chg="addSp modSp mod modAnim modNotesTx">
        <pc:chgData name="Steven Judd" userId="a7ccf22934a4c904" providerId="LiveId" clId="{605570A6-6F51-4128-A7E5-CCEAE47FC59F}" dt="2024-02-27T06:45:06.354" v="3798"/>
        <pc:sldMkLst>
          <pc:docMk/>
          <pc:sldMk cId="2113500993" sldId="260"/>
        </pc:sldMkLst>
        <pc:spChg chg="mod">
          <ac:chgData name="Steven Judd" userId="a7ccf22934a4c904" providerId="LiveId" clId="{605570A6-6F51-4128-A7E5-CCEAE47FC59F}" dt="2024-02-26T04:15:19.977" v="253" actId="20577"/>
          <ac:spMkLst>
            <pc:docMk/>
            <pc:sldMk cId="2113500993" sldId="260"/>
            <ac:spMk id="2" creationId="{103302A2-E327-4E2B-AEF0-A45C04541E3E}"/>
          </ac:spMkLst>
        </pc:spChg>
        <pc:spChg chg="mod">
          <ac:chgData name="Steven Judd" userId="a7ccf22934a4c904" providerId="LiveId" clId="{605570A6-6F51-4128-A7E5-CCEAE47FC59F}" dt="2024-02-26T04:16:42.729" v="282" actId="403"/>
          <ac:spMkLst>
            <pc:docMk/>
            <pc:sldMk cId="2113500993" sldId="260"/>
            <ac:spMk id="3" creationId="{20F57E8A-1017-463A-9ECA-AC7581AD952F}"/>
          </ac:spMkLst>
        </pc:spChg>
        <pc:picChg chg="add mod">
          <ac:chgData name="Steven Judd" userId="a7ccf22934a4c904" providerId="LiveId" clId="{605570A6-6F51-4128-A7E5-CCEAE47FC59F}" dt="2024-02-26T07:19:50.770" v="3735" actId="14100"/>
          <ac:picMkLst>
            <pc:docMk/>
            <pc:sldMk cId="2113500993" sldId="260"/>
            <ac:picMk id="3074" creationId="{BEDFBA3E-BC8C-0FBB-5836-AA11CA8FDE60}"/>
          </ac:picMkLst>
        </pc:picChg>
      </pc:sldChg>
      <pc:sldChg chg="modSp mod modAnim modNotesTx">
        <pc:chgData name="Steven Judd" userId="a7ccf22934a4c904" providerId="LiveId" clId="{605570A6-6F51-4128-A7E5-CCEAE47FC59F}" dt="2024-02-27T06:51:05.333" v="3807"/>
        <pc:sldMkLst>
          <pc:docMk/>
          <pc:sldMk cId="788638836" sldId="262"/>
        </pc:sldMkLst>
        <pc:spChg chg="mod">
          <ac:chgData name="Steven Judd" userId="a7ccf22934a4c904" providerId="LiveId" clId="{605570A6-6F51-4128-A7E5-CCEAE47FC59F}" dt="2024-02-26T06:28:30.211" v="1149" actId="20577"/>
          <ac:spMkLst>
            <pc:docMk/>
            <pc:sldMk cId="788638836" sldId="262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6T07:27:15.982" v="3797" actId="403"/>
          <ac:spMkLst>
            <pc:docMk/>
            <pc:sldMk cId="788638836" sldId="262"/>
            <ac:spMk id="3" creationId="{6982458C-8FAE-420D-A210-BDB58F034B2F}"/>
          </ac:spMkLst>
        </pc:spChg>
      </pc:sldChg>
      <pc:sldChg chg="modSp mod">
        <pc:chgData name="Steven Judd" userId="a7ccf22934a4c904" providerId="LiveId" clId="{605570A6-6F51-4128-A7E5-CCEAE47FC59F}" dt="2024-02-26T07:04:13.239" v="3471" actId="1076"/>
        <pc:sldMkLst>
          <pc:docMk/>
          <pc:sldMk cId="1297124199" sldId="279"/>
        </pc:sldMkLst>
        <pc:spChg chg="mod">
          <ac:chgData name="Steven Judd" userId="a7ccf22934a4c904" providerId="LiveId" clId="{605570A6-6F51-4128-A7E5-CCEAE47FC59F}" dt="2024-02-26T07:04:03.403" v="3470" actId="6549"/>
          <ac:spMkLst>
            <pc:docMk/>
            <pc:sldMk cId="1297124199" sldId="279"/>
            <ac:spMk id="3" creationId="{39F4FE75-7BA1-4126-B858-3E9FFED84B54}"/>
          </ac:spMkLst>
        </pc:spChg>
        <pc:picChg chg="mod">
          <ac:chgData name="Steven Judd" userId="a7ccf22934a4c904" providerId="LiveId" clId="{605570A6-6F51-4128-A7E5-CCEAE47FC59F}" dt="2024-02-26T07:04:13.239" v="3471" actId="1076"/>
          <ac:picMkLst>
            <pc:docMk/>
            <pc:sldMk cId="1297124199" sldId="279"/>
            <ac:picMk id="2052" creationId="{7F74B683-AFD5-4FC0-B744-DDF12445EE52}"/>
          </ac:picMkLst>
        </pc:picChg>
      </pc:sldChg>
      <pc:sldChg chg="modSp modAnim">
        <pc:chgData name="Steven Judd" userId="a7ccf22934a4c904" providerId="LiveId" clId="{605570A6-6F51-4128-A7E5-CCEAE47FC59F}" dt="2024-02-26T07:17:34.334" v="3730"/>
        <pc:sldMkLst>
          <pc:docMk/>
          <pc:sldMk cId="3668908373" sldId="280"/>
        </pc:sldMkLst>
        <pc:spChg chg="mod">
          <ac:chgData name="Steven Judd" userId="a7ccf22934a4c904" providerId="LiveId" clId="{605570A6-6F51-4128-A7E5-CCEAE47FC59F}" dt="2024-02-26T06:05:23.155" v="723" actId="20577"/>
          <ac:spMkLst>
            <pc:docMk/>
            <pc:sldMk cId="3668908373" sldId="280"/>
            <ac:spMk id="3" creationId="{6BCCA760-3A9E-44BE-A65E-9C05213D0645}"/>
          </ac:spMkLst>
        </pc:spChg>
      </pc:sldChg>
      <pc:sldChg chg="addSp delSp modSp mod modAnim modNotesTx">
        <pc:chgData name="Steven Judd" userId="a7ccf22934a4c904" providerId="LiveId" clId="{605570A6-6F51-4128-A7E5-CCEAE47FC59F}" dt="2024-02-27T06:53:28.821" v="3815"/>
        <pc:sldMkLst>
          <pc:docMk/>
          <pc:sldMk cId="3474740809" sldId="285"/>
        </pc:sldMkLst>
        <pc:spChg chg="mod">
          <ac:chgData name="Steven Judd" userId="a7ccf22934a4c904" providerId="LiveId" clId="{605570A6-6F51-4128-A7E5-CCEAE47FC59F}" dt="2024-02-26T06:29:21.301" v="1285" actId="20577"/>
          <ac:spMkLst>
            <pc:docMk/>
            <pc:sldMk cId="3474740809" sldId="285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6T06:37:04.717" v="1817" actId="27636"/>
          <ac:spMkLst>
            <pc:docMk/>
            <pc:sldMk cId="3474740809" sldId="285"/>
            <ac:spMk id="3" creationId="{6982458C-8FAE-420D-A210-BDB58F034B2F}"/>
          </ac:spMkLst>
        </pc:spChg>
        <pc:picChg chg="add del mod ord">
          <ac:chgData name="Steven Judd" userId="a7ccf22934a4c904" providerId="LiveId" clId="{605570A6-6F51-4128-A7E5-CCEAE47FC59F}" dt="2024-02-26T06:36:58.874" v="1815" actId="21"/>
          <ac:picMkLst>
            <pc:docMk/>
            <pc:sldMk cId="3474740809" sldId="285"/>
            <ac:picMk id="5" creationId="{FCD9ACB9-2EBE-D11C-E6C3-8D53CE116A15}"/>
          </ac:picMkLst>
        </pc:picChg>
        <pc:picChg chg="add mod ord">
          <ac:chgData name="Steven Judd" userId="a7ccf22934a4c904" providerId="LiveId" clId="{605570A6-6F51-4128-A7E5-CCEAE47FC59F}" dt="2024-02-26T06:37:28.687" v="1819" actId="167"/>
          <ac:picMkLst>
            <pc:docMk/>
            <pc:sldMk cId="3474740809" sldId="285"/>
            <ac:picMk id="6" creationId="{FCD9ACB9-2EBE-D11C-E6C3-8D53CE116A15}"/>
          </ac:picMkLst>
        </pc:picChg>
      </pc:sldChg>
      <pc:sldChg chg="addSp modSp mod modAnim modNotesTx">
        <pc:chgData name="Steven Judd" userId="a7ccf22934a4c904" providerId="LiveId" clId="{605570A6-6F51-4128-A7E5-CCEAE47FC59F}" dt="2024-02-27T06:53:52.758" v="3817"/>
        <pc:sldMkLst>
          <pc:docMk/>
          <pc:sldMk cId="1380862137" sldId="286"/>
        </pc:sldMkLst>
        <pc:spChg chg="mod">
          <ac:chgData name="Steven Judd" userId="a7ccf22934a4c904" providerId="LiveId" clId="{605570A6-6F51-4128-A7E5-CCEAE47FC59F}" dt="2024-02-26T06:38:07.323" v="1836" actId="404"/>
          <ac:spMkLst>
            <pc:docMk/>
            <pc:sldMk cId="1380862137" sldId="286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6T06:38:59.091" v="1932" actId="403"/>
          <ac:spMkLst>
            <pc:docMk/>
            <pc:sldMk cId="1380862137" sldId="286"/>
            <ac:spMk id="3" creationId="{6982458C-8FAE-420D-A210-BDB58F034B2F}"/>
          </ac:spMkLst>
        </pc:spChg>
        <pc:picChg chg="add mod">
          <ac:chgData name="Steven Judd" userId="a7ccf22934a4c904" providerId="LiveId" clId="{605570A6-6F51-4128-A7E5-CCEAE47FC59F}" dt="2024-02-26T07:15:16.933" v="3728" actId="1076"/>
          <ac:picMkLst>
            <pc:docMk/>
            <pc:sldMk cId="1380862137" sldId="286"/>
            <ac:picMk id="2050" creationId="{2551E230-F289-40CC-599C-9157791EE03C}"/>
          </ac:picMkLst>
        </pc:picChg>
      </pc:sldChg>
      <pc:sldChg chg="modSp mod modAnim modNotesTx">
        <pc:chgData name="Steven Judd" userId="a7ccf22934a4c904" providerId="LiveId" clId="{605570A6-6F51-4128-A7E5-CCEAE47FC59F}" dt="2024-02-27T06:54:19.946" v="3818"/>
        <pc:sldMkLst>
          <pc:docMk/>
          <pc:sldMk cId="4143050130" sldId="287"/>
        </pc:sldMkLst>
        <pc:spChg chg="mod">
          <ac:chgData name="Steven Judd" userId="a7ccf22934a4c904" providerId="LiveId" clId="{605570A6-6F51-4128-A7E5-CCEAE47FC59F}" dt="2024-02-26T06:39:45.606" v="1943" actId="20577"/>
          <ac:spMkLst>
            <pc:docMk/>
            <pc:sldMk cId="4143050130" sldId="287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6T06:41:24.286" v="2122" actId="403"/>
          <ac:spMkLst>
            <pc:docMk/>
            <pc:sldMk cId="4143050130" sldId="287"/>
            <ac:spMk id="3" creationId="{6982458C-8FAE-420D-A210-BDB58F034B2F}"/>
          </ac:spMkLst>
        </pc:spChg>
      </pc:sldChg>
      <pc:sldChg chg="modSp mod modAnim modNotesTx">
        <pc:chgData name="Steven Judd" userId="a7ccf22934a4c904" providerId="LiveId" clId="{605570A6-6F51-4128-A7E5-CCEAE47FC59F}" dt="2024-02-27T07:01:09.947" v="3820"/>
        <pc:sldMkLst>
          <pc:docMk/>
          <pc:sldMk cId="2842741451" sldId="288"/>
        </pc:sldMkLst>
        <pc:spChg chg="mod">
          <ac:chgData name="Steven Judd" userId="a7ccf22934a4c904" providerId="LiveId" clId="{605570A6-6F51-4128-A7E5-CCEAE47FC59F}" dt="2024-02-26T06:52:16.620" v="2437" actId="20577"/>
          <ac:spMkLst>
            <pc:docMk/>
            <pc:sldMk cId="2842741451" sldId="288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6T06:53:48.183" v="2752" actId="20577"/>
          <ac:spMkLst>
            <pc:docMk/>
            <pc:sldMk cId="2842741451" sldId="288"/>
            <ac:spMk id="3" creationId="{6982458C-8FAE-420D-A210-BDB58F034B2F}"/>
          </ac:spMkLst>
        </pc:spChg>
      </pc:sldChg>
      <pc:sldChg chg="addSp modSp mod modAnim modNotesTx">
        <pc:chgData name="Steven Judd" userId="a7ccf22934a4c904" providerId="LiveId" clId="{605570A6-6F51-4128-A7E5-CCEAE47FC59F}" dt="2024-02-28T06:10:54.034" v="4070"/>
        <pc:sldMkLst>
          <pc:docMk/>
          <pc:sldMk cId="43204113" sldId="289"/>
        </pc:sldMkLst>
        <pc:spChg chg="mod">
          <ac:chgData name="Steven Judd" userId="a7ccf22934a4c904" providerId="LiveId" clId="{605570A6-6F51-4128-A7E5-CCEAE47FC59F}" dt="2024-02-26T06:54:20.281" v="2764" actId="20577"/>
          <ac:spMkLst>
            <pc:docMk/>
            <pc:sldMk cId="43204113" sldId="289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8T05:43:20.121" v="3887" actId="20577"/>
          <ac:spMkLst>
            <pc:docMk/>
            <pc:sldMk cId="43204113" sldId="289"/>
            <ac:spMk id="3" creationId="{6982458C-8FAE-420D-A210-BDB58F034B2F}"/>
          </ac:spMkLst>
        </pc:spChg>
        <pc:spChg chg="add mod">
          <ac:chgData name="Steven Judd" userId="a7ccf22934a4c904" providerId="LiveId" clId="{605570A6-6F51-4128-A7E5-CCEAE47FC59F}" dt="2024-02-28T06:08:12.930" v="4041" actId="1076"/>
          <ac:spMkLst>
            <pc:docMk/>
            <pc:sldMk cId="43204113" sldId="289"/>
            <ac:spMk id="4" creationId="{0F933701-04CB-9133-D72D-70E6DA217573}"/>
          </ac:spMkLst>
        </pc:spChg>
        <pc:spChg chg="add mod">
          <ac:chgData name="Steven Judd" userId="a7ccf22934a4c904" providerId="LiveId" clId="{605570A6-6F51-4128-A7E5-CCEAE47FC59F}" dt="2024-02-28T06:10:04.829" v="4065" actId="1076"/>
          <ac:spMkLst>
            <pc:docMk/>
            <pc:sldMk cId="43204113" sldId="289"/>
            <ac:spMk id="5" creationId="{5908563F-8850-55D2-93D0-01A8CB34A2A6}"/>
          </ac:spMkLst>
        </pc:spChg>
      </pc:sldChg>
      <pc:sldChg chg="modSp mod modAnim modNotesTx">
        <pc:chgData name="Steven Judd" userId="a7ccf22934a4c904" providerId="LiveId" clId="{605570A6-6F51-4128-A7E5-CCEAE47FC59F}" dt="2024-02-28T05:34:08.672" v="3828"/>
        <pc:sldMkLst>
          <pc:docMk/>
          <pc:sldMk cId="1875210232" sldId="290"/>
        </pc:sldMkLst>
        <pc:spChg chg="mod">
          <ac:chgData name="Steven Judd" userId="a7ccf22934a4c904" providerId="LiveId" clId="{605570A6-6F51-4128-A7E5-CCEAE47FC59F}" dt="2024-02-26T06:56:46.138" v="3023" actId="20577"/>
          <ac:spMkLst>
            <pc:docMk/>
            <pc:sldMk cId="1875210232" sldId="290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6T07:01:54.145" v="3295" actId="113"/>
          <ac:spMkLst>
            <pc:docMk/>
            <pc:sldMk cId="1875210232" sldId="290"/>
            <ac:spMk id="3" creationId="{6982458C-8FAE-420D-A210-BDB58F034B2F}"/>
          </ac:spMkLst>
        </pc:spChg>
      </pc:sldChg>
      <pc:sldChg chg="modSp mod modAnim modNotesTx">
        <pc:chgData name="Steven Judd" userId="a7ccf22934a4c904" providerId="LiveId" clId="{605570A6-6F51-4128-A7E5-CCEAE47FC59F}" dt="2024-02-27T07:03:39.154" v="3823"/>
        <pc:sldMkLst>
          <pc:docMk/>
          <pc:sldMk cId="469850547" sldId="291"/>
        </pc:sldMkLst>
        <pc:spChg chg="mod">
          <ac:chgData name="Steven Judd" userId="a7ccf22934a4c904" providerId="LiveId" clId="{605570A6-6F51-4128-A7E5-CCEAE47FC59F}" dt="2024-02-26T07:05:15.474" v="3481" actId="20577"/>
          <ac:spMkLst>
            <pc:docMk/>
            <pc:sldMk cId="469850547" sldId="291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6T07:03:19.056" v="3468" actId="20577"/>
          <ac:spMkLst>
            <pc:docMk/>
            <pc:sldMk cId="469850547" sldId="291"/>
            <ac:spMk id="3" creationId="{6982458C-8FAE-420D-A210-BDB58F034B2F}"/>
          </ac:spMkLst>
        </pc:spChg>
      </pc:sldChg>
      <pc:sldChg chg="addSp modSp mod modAnim modNotesTx">
        <pc:chgData name="Steven Judd" userId="a7ccf22934a4c904" providerId="LiveId" clId="{605570A6-6F51-4128-A7E5-CCEAE47FC59F}" dt="2024-02-27T06:47:48.382" v="3802"/>
        <pc:sldMkLst>
          <pc:docMk/>
          <pc:sldMk cId="1071660079" sldId="307"/>
        </pc:sldMkLst>
        <pc:spChg chg="mod">
          <ac:chgData name="Steven Judd" userId="a7ccf22934a4c904" providerId="LiveId" clId="{605570A6-6F51-4128-A7E5-CCEAE47FC59F}" dt="2024-02-26T06:07:15.267" v="807" actId="20577"/>
          <ac:spMkLst>
            <pc:docMk/>
            <pc:sldMk cId="1071660079" sldId="307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6T06:12:10.090" v="993" actId="403"/>
          <ac:spMkLst>
            <pc:docMk/>
            <pc:sldMk cId="1071660079" sldId="307"/>
            <ac:spMk id="3" creationId="{6982458C-8FAE-420D-A210-BDB58F034B2F}"/>
          </ac:spMkLst>
        </pc:spChg>
        <pc:picChg chg="add mod">
          <ac:chgData name="Steven Judd" userId="a7ccf22934a4c904" providerId="LiveId" clId="{605570A6-6F51-4128-A7E5-CCEAE47FC59F}" dt="2024-02-26T07:23:53.766" v="3790" actId="167"/>
          <ac:picMkLst>
            <pc:docMk/>
            <pc:sldMk cId="1071660079" sldId="307"/>
            <ac:picMk id="5122" creationId="{9D3D5CF6-A69F-60ED-C650-929F4374E9C9}"/>
          </ac:picMkLst>
        </pc:picChg>
      </pc:sldChg>
      <pc:sldChg chg="modSp mod modAnim modNotesTx">
        <pc:chgData name="Steven Judd" userId="a7ccf22934a4c904" providerId="LiveId" clId="{605570A6-6F51-4128-A7E5-CCEAE47FC59F}" dt="2024-02-27T07:00:54.559" v="3819"/>
        <pc:sldMkLst>
          <pc:docMk/>
          <pc:sldMk cId="3005524738" sldId="310"/>
        </pc:sldMkLst>
        <pc:spChg chg="mod">
          <ac:chgData name="Steven Judd" userId="a7ccf22934a4c904" providerId="LiveId" clId="{605570A6-6F51-4128-A7E5-CCEAE47FC59F}" dt="2024-02-26T06:41:58.345" v="2145" actId="404"/>
          <ac:spMkLst>
            <pc:docMk/>
            <pc:sldMk cId="3005524738" sldId="310"/>
            <ac:spMk id="2" creationId="{02AE58CD-75C2-4D61-98C3-7295E4C4B072}"/>
          </ac:spMkLst>
        </pc:spChg>
        <pc:spChg chg="mod">
          <ac:chgData name="Steven Judd" userId="a7ccf22934a4c904" providerId="LiveId" clId="{605570A6-6F51-4128-A7E5-CCEAE47FC59F}" dt="2024-02-26T06:42:47.905" v="2281" actId="20577"/>
          <ac:spMkLst>
            <pc:docMk/>
            <pc:sldMk cId="3005524738" sldId="310"/>
            <ac:spMk id="3" creationId="{6982458C-8FAE-420D-A210-BDB58F034B2F}"/>
          </ac:spMkLst>
        </pc:spChg>
      </pc:sldChg>
      <pc:sldChg chg="addSp modSp mod modAnim modNotesTx">
        <pc:chgData name="Steven Judd" userId="a7ccf22934a4c904" providerId="LiveId" clId="{605570A6-6F51-4128-A7E5-CCEAE47FC59F}" dt="2024-02-27T06:45:43.060" v="3800"/>
        <pc:sldMkLst>
          <pc:docMk/>
          <pc:sldMk cId="1168444837" sldId="311"/>
        </pc:sldMkLst>
        <pc:spChg chg="mod">
          <ac:chgData name="Steven Judd" userId="a7ccf22934a4c904" providerId="LiveId" clId="{605570A6-6F51-4128-A7E5-CCEAE47FC59F}" dt="2024-02-26T06:06:15.068" v="746" actId="20577"/>
          <ac:spMkLst>
            <pc:docMk/>
            <pc:sldMk cId="1168444837" sldId="311"/>
            <ac:spMk id="2" creationId="{103302A2-E327-4E2B-AEF0-A45C04541E3E}"/>
          </ac:spMkLst>
        </pc:spChg>
        <pc:spChg chg="mod">
          <ac:chgData name="Steven Judd" userId="a7ccf22934a4c904" providerId="LiveId" clId="{605570A6-6F51-4128-A7E5-CCEAE47FC59F}" dt="2024-02-26T06:12:03.884" v="991" actId="403"/>
          <ac:spMkLst>
            <pc:docMk/>
            <pc:sldMk cId="1168444837" sldId="311"/>
            <ac:spMk id="3" creationId="{20F57E8A-1017-463A-9ECA-AC7581AD952F}"/>
          </ac:spMkLst>
        </pc:spChg>
        <pc:picChg chg="add mod">
          <ac:chgData name="Steven Judd" userId="a7ccf22934a4c904" providerId="LiveId" clId="{605570A6-6F51-4128-A7E5-CCEAE47FC59F}" dt="2024-02-26T07:21:44.455" v="3739" actId="167"/>
          <ac:picMkLst>
            <pc:docMk/>
            <pc:sldMk cId="1168444837" sldId="311"/>
            <ac:picMk id="4098" creationId="{1C167491-6D0D-DB55-F611-AA726FA9D09B}"/>
          </ac:picMkLst>
        </pc:picChg>
      </pc:sldChg>
      <pc:sldChg chg="addSp modSp add mod modAnim modNotesTx">
        <pc:chgData name="Steven Judd" userId="a7ccf22934a4c904" providerId="LiveId" clId="{605570A6-6F51-4128-A7E5-CCEAE47FC59F}" dt="2024-02-27T06:49:19.102" v="3804"/>
        <pc:sldMkLst>
          <pc:docMk/>
          <pc:sldMk cId="1131305351" sldId="312"/>
        </pc:sldMkLst>
        <pc:spChg chg="mod">
          <ac:chgData name="Steven Judd" userId="a7ccf22934a4c904" providerId="LiveId" clId="{605570A6-6F51-4128-A7E5-CCEAE47FC59F}" dt="2024-02-26T06:09:57.584" v="867" actId="20577"/>
          <ac:spMkLst>
            <pc:docMk/>
            <pc:sldMk cId="1131305351" sldId="312"/>
            <ac:spMk id="2" creationId="{F38F6807-2FF0-B743-9A92-5EFC7E964554}"/>
          </ac:spMkLst>
        </pc:spChg>
        <pc:spChg chg="mod">
          <ac:chgData name="Steven Judd" userId="a7ccf22934a4c904" providerId="LiveId" clId="{605570A6-6F51-4128-A7E5-CCEAE47FC59F}" dt="2024-02-26T06:12:41.200" v="999" actId="20577"/>
          <ac:spMkLst>
            <pc:docMk/>
            <pc:sldMk cId="1131305351" sldId="312"/>
            <ac:spMk id="3" creationId="{D250C180-2086-40CC-4308-64466EFE1C5D}"/>
          </ac:spMkLst>
        </pc:spChg>
        <pc:picChg chg="add mod">
          <ac:chgData name="Steven Judd" userId="a7ccf22934a4c904" providerId="LiveId" clId="{605570A6-6F51-4128-A7E5-CCEAE47FC59F}" dt="2024-02-26T07:26:21.920" v="3795" actId="167"/>
          <ac:picMkLst>
            <pc:docMk/>
            <pc:sldMk cId="1131305351" sldId="312"/>
            <ac:picMk id="6146" creationId="{B5F9CD99-60D7-4DEC-199E-BEA17FBB78D9}"/>
          </ac:picMkLst>
        </pc:picChg>
      </pc:sldChg>
      <pc:sldChg chg="new del">
        <pc:chgData name="Steven Judd" userId="a7ccf22934a4c904" providerId="LiveId" clId="{605570A6-6F51-4128-A7E5-CCEAE47FC59F}" dt="2024-02-26T02:01:37.817" v="1" actId="680"/>
        <pc:sldMkLst>
          <pc:docMk/>
          <pc:sldMk cId="4044123281" sldId="312"/>
        </pc:sldMkLst>
      </pc:sldChg>
      <pc:sldChg chg="addSp delSp add del setBg delDesignElem">
        <pc:chgData name="Steven Judd" userId="a7ccf22934a4c904" providerId="LiveId" clId="{605570A6-6F51-4128-A7E5-CCEAE47FC59F}" dt="2024-02-26T06:09:27.566" v="847"/>
        <pc:sldMkLst>
          <pc:docMk/>
          <pc:sldMk cId="4237106581" sldId="312"/>
        </pc:sldMkLst>
        <pc:spChg chg="add del">
          <ac:chgData name="Steven Judd" userId="a7ccf22934a4c904" providerId="LiveId" clId="{605570A6-6F51-4128-A7E5-CCEAE47FC59F}" dt="2024-02-26T06:09:27.566" v="847"/>
          <ac:spMkLst>
            <pc:docMk/>
            <pc:sldMk cId="4237106581" sldId="312"/>
            <ac:spMk id="8" creationId="{D178CC6F-E4EA-98D9-1277-B5D5CC4D83BD}"/>
          </ac:spMkLst>
        </pc:spChg>
        <pc:spChg chg="add del">
          <ac:chgData name="Steven Judd" userId="a7ccf22934a4c904" providerId="LiveId" clId="{605570A6-6F51-4128-A7E5-CCEAE47FC59F}" dt="2024-02-26T06:09:27.566" v="847"/>
          <ac:spMkLst>
            <pc:docMk/>
            <pc:sldMk cId="4237106581" sldId="312"/>
            <ac:spMk id="10" creationId="{0B6B5936-75B5-DDBD-609F-A5096F5F9476}"/>
          </ac:spMkLst>
        </pc:spChg>
        <pc:spChg chg="add del">
          <ac:chgData name="Steven Judd" userId="a7ccf22934a4c904" providerId="LiveId" clId="{605570A6-6F51-4128-A7E5-CCEAE47FC59F}" dt="2024-02-26T06:09:27.566" v="847"/>
          <ac:spMkLst>
            <pc:docMk/>
            <pc:sldMk cId="4237106581" sldId="312"/>
            <ac:spMk id="12" creationId="{77BC6ED4-E13B-7F64-7066-E364D64EA276}"/>
          </ac:spMkLst>
        </pc:spChg>
      </pc:sldChg>
      <pc:sldChg chg="addSp delSp modSp add mod delAnim modAnim modNotesTx">
        <pc:chgData name="Steven Judd" userId="a7ccf22934a4c904" providerId="LiveId" clId="{605570A6-6F51-4128-A7E5-CCEAE47FC59F}" dt="2024-02-28T05:11:31.589" v="3827"/>
        <pc:sldMkLst>
          <pc:docMk/>
          <pc:sldMk cId="1272799192" sldId="313"/>
        </pc:sldMkLst>
        <pc:spChg chg="mod">
          <ac:chgData name="Steven Judd" userId="a7ccf22934a4c904" providerId="LiveId" clId="{605570A6-6F51-4128-A7E5-CCEAE47FC59F}" dt="2024-02-26T06:19:56.044" v="1089" actId="20577"/>
          <ac:spMkLst>
            <pc:docMk/>
            <pc:sldMk cId="1272799192" sldId="313"/>
            <ac:spMk id="2" creationId="{4CB8D830-5594-99DD-7989-B116BE797DFD}"/>
          </ac:spMkLst>
        </pc:spChg>
        <pc:spChg chg="del mod">
          <ac:chgData name="Steven Judd" userId="a7ccf22934a4c904" providerId="LiveId" clId="{605570A6-6F51-4128-A7E5-CCEAE47FC59F}" dt="2024-02-26T06:15:34.691" v="1029" actId="1032"/>
          <ac:spMkLst>
            <pc:docMk/>
            <pc:sldMk cId="1272799192" sldId="313"/>
            <ac:spMk id="3" creationId="{D7FC29C3-9E5D-B7AF-6681-4A6860772E83}"/>
          </ac:spMkLst>
        </pc:spChg>
        <pc:spChg chg="add mod">
          <ac:chgData name="Steven Judd" userId="a7ccf22934a4c904" providerId="LiveId" clId="{605570A6-6F51-4128-A7E5-CCEAE47FC59F}" dt="2024-02-26T06:27:34.690" v="1131" actId="20577"/>
          <ac:spMkLst>
            <pc:docMk/>
            <pc:sldMk cId="1272799192" sldId="313"/>
            <ac:spMk id="5" creationId="{A2979A0D-2ABA-8CFF-3DC8-8B05E65BE987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6" creationId="{E982B0D5-FE07-4493-D2C7-CF2A85FC67D9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7" creationId="{4D1441E5-533B-3F18-13AE-FEB12676B606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9" creationId="{22B22D11-670B-CEEE-D5BE-D9DB90393B67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1" creationId="{AC38F05B-7C74-DC24-F5E0-4183DC7D1094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3" creationId="{095AB86F-D313-C66C-9896-343526570FD6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4" creationId="{EE2F8342-BA6B-59BB-BEE9-12C7567ED41A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5" creationId="{5685EC33-2383-732C-CB88-0939C3588B0F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6" creationId="{68244143-7F6E-5F83-1DC3-AF46AA5197EE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7" creationId="{9F800EC8-2ACD-5D53-304E-57962E00A763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8" creationId="{4B042932-D15E-A485-0E45-C8BAC71D6009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9" creationId="{8F2E1CF2-97FB-1D81-060C-B9931C898FBC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0" creationId="{44C190F6-A6B1-84EE-4154-D927D53D687E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1" creationId="{E50FEC26-C28C-0B1C-EDCA-E30D88E68E56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2" creationId="{0AEA57A4-7CC8-349A-37CF-5B2C301F544D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3" creationId="{BD54D371-DB61-978D-DFC1-EA01AA04EC82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4" creationId="{ABAD3D27-E5E0-12D0-5893-F048B72F3BA0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5" creationId="{3B09F56E-4CAC-4677-FC0B-30E1E346594B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6" creationId="{52D1CDB8-10E0-B171-9D1C-E20E3C1D8B75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7" creationId="{D66B14E9-7B94-8AC0-4122-7CEC7985C9A9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8" creationId="{1264770F-8DA6-C3C4-BF95-E7039F14462D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29" creationId="{8A350977-17DA-4BD2-A7D2-0B59BCE70150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0" creationId="{166FC9EC-F6CB-F440-7AF3-51C2AE428BCA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1" creationId="{FA6F88A2-3B8E-B16D-EA93-A21D4D7CA0A8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2" creationId="{59909481-5ADA-3539-B34E-E08EDEC45F85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3" creationId="{8019A9ED-AFB1-85FE-11A4-4D51DC67A066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4" creationId="{46856E00-A674-566C-BD9F-8928846FCA20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5" creationId="{C13A1D9A-9D96-765E-A456-174170879017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6" creationId="{E7B0686E-D890-AD5D-69B4-33817B253A5A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7" creationId="{42C84634-E519-755A-D13A-0D39CACDFA88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8" creationId="{BDA11180-CD29-EA2F-B2E4-91BE5C676C63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39" creationId="{037AE845-4C5B-67E2-8B42-AE81529AA199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0" creationId="{977D9553-C242-8C0F-4AF2-BD39300AD31C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1" creationId="{109EDEC5-3A1E-BA9B-D001-EE3C25631C65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2" creationId="{C2509536-2CA8-D281-7E62-7C6F9D5F4E89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3" creationId="{DE880313-EEC0-A1FB-3008-F42CC622132A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4" creationId="{6D8AC6A4-0AB1-6DF9-AB6A-FAA34099CA43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5" creationId="{4A53C07F-477A-9A9C-BFF7-D1B08AEB143C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6" creationId="{465299C8-4E89-96D8-9AE7-C96A22EF2F0F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7" creationId="{79CAA77F-E4DE-B61E-BAB8-A3AE8AF93D9F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8" creationId="{5234520C-8D5B-8F65-6344-8BE60D8BAF65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49" creationId="{E0FA0F3B-1B55-AADD-EB77-F8E284E7C0ED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0" creationId="{BD7F6FD7-EE7F-F3F3-FEC7-93BBD277A9B7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1" creationId="{B02E4693-93EC-96B8-6ABD-407992129366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2" creationId="{F085503A-CB56-4CE8-0E4A-85CC84BC11F7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3" creationId="{397BCA75-C2C0-B546-B245-FC496F212F46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4" creationId="{4E8BB002-18B4-7C21-C4B1-CCD465E1D81F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5" creationId="{1C1182B0-BD39-0B2D-CD8F-C706AE5D30BE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6" creationId="{D794A5E9-CE7E-67FC-63B0-C625516AC787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7" creationId="{5D6AF849-C676-BF57-B326-E393F16F97A0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8" creationId="{2DFBD402-AEC0-5BF4-0763-E04D6480B178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59" creationId="{B432D336-816D-1AE6-780D-5E1AFD1EC995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60" creationId="{4E2EC86C-ACB6-D11D-D3E9-3DDE25017DFB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61" creationId="{EBC64A31-6FCC-88B4-E192-455D409E00F8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62" creationId="{B1C6B577-3C52-2DE2-9189-72522A141914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63" creationId="{76A9FC27-3058-6305-094B-585B21B9A67D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024" creationId="{35019835-F2B6-A367-657E-C4E0A0F9B406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025" creationId="{598D8EF0-10B4-C3D2-7863-4E9700E8CC71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027" creationId="{6C0FAC8B-5ACD-3256-0C19-00F8C1DF0C74}"/>
          </ac:spMkLst>
        </pc:spChg>
        <pc:spChg chg="add">
          <ac:chgData name="Steven Judd" userId="a7ccf22934a4c904" providerId="LiveId" clId="{605570A6-6F51-4128-A7E5-CCEAE47FC59F}" dt="2024-02-26T06:25:36.062" v="1122"/>
          <ac:spMkLst>
            <pc:docMk/>
            <pc:sldMk cId="1272799192" sldId="313"/>
            <ac:spMk id="1028" creationId="{CA4828D7-6095-8835-E250-8E0464018722}"/>
          </ac:spMkLst>
        </pc:spChg>
        <pc:graphicFrameChg chg="add mod modGraphic">
          <ac:chgData name="Steven Judd" userId="a7ccf22934a4c904" providerId="LiveId" clId="{605570A6-6F51-4128-A7E5-CCEAE47FC59F}" dt="2024-02-26T06:27:10.668" v="1130" actId="313"/>
          <ac:graphicFrameMkLst>
            <pc:docMk/>
            <pc:sldMk cId="1272799192" sldId="313"/>
            <ac:graphicFrameMk id="4" creationId="{8DBA3F2B-949E-8D38-7C2F-131A53ABDC17}"/>
          </ac:graphicFrameMkLst>
        </pc:graphicFrameChg>
        <pc:picChg chg="add">
          <ac:chgData name="Steven Judd" userId="a7ccf22934a4c904" providerId="LiveId" clId="{605570A6-6F51-4128-A7E5-CCEAE47FC59F}" dt="2024-02-26T06:24:58.591" v="1121"/>
          <ac:picMkLst>
            <pc:docMk/>
            <pc:sldMk cId="1272799192" sldId="313"/>
            <ac:picMk id="1026" creationId="{9DD2880E-BFF6-E165-BF62-29D7BA61887B}"/>
          </ac:picMkLst>
        </pc:picChg>
        <pc:picChg chg="add mod">
          <ac:chgData name="Steven Judd" userId="a7ccf22934a4c904" providerId="LiveId" clId="{605570A6-6F51-4128-A7E5-CCEAE47FC59F}" dt="2024-02-26T06:26:55.573" v="1129" actId="1076"/>
          <ac:picMkLst>
            <pc:docMk/>
            <pc:sldMk cId="1272799192" sldId="313"/>
            <ac:picMk id="1030" creationId="{2B374FEE-2F90-158C-6B31-8689A1F612A9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32" creationId="{01E7B348-1B90-15FF-8024-1C11BF5752FA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34" creationId="{B3A87C1E-0C93-7A7C-42DC-6671DBB74C49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35" creationId="{B14A5475-4862-6A03-FC50-8A6DB8D2455B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37" creationId="{E3E3572D-19F5-1198-BF48-398BC9F95FD0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42" creationId="{AD9314B7-80FD-EBF8-0FFC-5A2530E18D47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44" creationId="{BF6A13DE-68EB-AE40-7876-37B6F284F46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46" creationId="{A61A28AB-44C9-A21A-C83F-386141C40DB0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48" creationId="{B75227D0-97D1-0F92-8E6D-E673C45139E0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50" creationId="{75754B3D-54B6-3F77-0CAB-59EB00985D44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52" creationId="{861F5AB6-9633-69BF-6249-6C79ED806936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54" creationId="{974FAFC2-0846-2931-3047-4D0A5A70A5BB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56" creationId="{77720CE4-2A08-6BE4-3D83-EAB287C1823F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59" creationId="{5EE237CF-7964-95FE-311F-12A723FBC1B7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61" creationId="{4E9AAF7F-C880-868B-CCA2-FE5D49511554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63" creationId="{F3D820D3-2410-EB41-6396-6D5635AA262B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65" creationId="{BD653228-19E4-B5FA-0107-52F82CDFE37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67" creationId="{BE1C279F-FC0D-2987-F17F-1B7D5A60A9E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69" creationId="{B2CA385E-6BBD-BE15-E0B3-15FCEFF31BA0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71" creationId="{C1061031-0C19-A76D-A18F-C91892D28102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73" creationId="{243AE185-162E-4909-D9F0-78CDC7942C29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75" creationId="{A5B7815F-C653-9394-9541-92057E1EED10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77" creationId="{ACDCA594-26A6-76FC-90E0-2BA1F922E4B6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79" creationId="{C4CECF17-C576-A05C-46A5-D5146DF78886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81" creationId="{89A42046-A7EF-E7D4-CC78-263DD4357287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83" creationId="{D02F5585-E4E4-5380-F45C-98030537AEDD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85" creationId="{127E7C27-943B-C247-6952-945A43B778BB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87" creationId="{3320FE1D-30B4-DB52-6CEE-7521FE8103C0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89" creationId="{9D3A0A0D-EB94-3E3E-21CE-B35AB99C134D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92" creationId="{170B5735-B693-33CB-E290-B6DC7F0C10E9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94" creationId="{F4AFE25E-C8CF-FE53-087B-6241F9A66DD3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96" creationId="{8477E8B4-E2B5-C9B9-8427-70A340FEBBB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098" creationId="{485CDA3E-CA67-FEE0-2B98-3B41BA07118B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00" creationId="{1FBADDE2-D92E-876B-2C2D-25B9E2AA8B9B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02" creationId="{98642612-D0AD-D300-06C4-5C9C488A39AF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04" creationId="{D9DA3C84-6D0F-22F7-4132-B3ED4057EEDB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06" creationId="{ABFC9C8A-0DB9-863F-DB24-0A9DBF978DF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08" creationId="{DA9D589C-A06D-5968-06F5-0F762A185108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10" creationId="{01B7AAA1-8DED-7D85-8FBA-D36A11733C47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12" creationId="{382EF144-A4BE-4BE9-E0E1-FC57D87E85E0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14" creationId="{449AF299-B276-C7B7-4B25-61C46B95304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16" creationId="{894BD025-52C4-B597-8EF5-F5D5569171B6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18" creationId="{3428E5C0-EAC1-EE60-8EAC-2E1BEF98893F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20" creationId="{B6D7756E-1EB6-EC93-3445-3C6E1EE24B8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22" creationId="{3AF9DEA8-7A8E-60A1-95B2-105776490C34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25" creationId="{58EB4BEB-9F15-DF1E-828C-4BDF16609C76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27" creationId="{96FB2AC1-7E9C-0294-A3F8-DDCB6DBE9708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29" creationId="{69E69DB7-8919-AE11-95BC-2CBEE3E13B74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31" creationId="{1D553F75-52E2-AFB2-A716-927BB6DB194B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33" creationId="{609FD2FB-EF28-A694-D7DD-986DBB5812D5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35" creationId="{B9998049-905A-3BAF-20BF-276CC5AF59C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37" creationId="{479A6D21-D027-AAD7-5609-6CEE6E4EA282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38" creationId="{6357448B-2015-0B1C-A21F-36D472F92AC0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39" creationId="{75E4EDFF-B641-4C77-57AD-559F1B91135C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0" creationId="{DD19A8C4-4409-0781-EBD6-F5DA58A395FC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1" creationId="{7010F458-8D21-B6BF-1FA1-62138D10463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2" creationId="{B15ABE00-F8B8-D44A-485C-8085BB3C31A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3" creationId="{E6AF3522-5EDD-7350-691C-EA0B49A44E72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4" creationId="{A282FCF3-80AD-FA27-049A-3F11C1E7C285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5" creationId="{C0EEE6F6-EB7C-926E-D318-3199DBC40E7E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6" creationId="{2F8818C8-B404-04DB-A9B9-957F390CCEF2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7" creationId="{8D064FF7-5601-5096-8D70-A6527A7F4CD6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8" creationId="{31D65443-31BD-8055-F9E0-103CCC2F6BD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49" creationId="{DF73781B-AFDD-D103-EEDD-3DAF6408F08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50" creationId="{2DCB6D1E-2AF2-B52D-E945-3DDBB3A4031A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51" creationId="{DCB02594-A9A0-00D6-E6B6-FCDDB0282C4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52" creationId="{0202CD85-291F-32F1-CB0D-C051E7BAE404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53" creationId="{72172C0C-1456-CA8B-0F9C-BB7747B51F91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54" creationId="{A7CF83A9-50DF-E996-F8CF-8EBA6D857779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55" creationId="{81A9E9F7-921A-E925-50DB-F914A04A4BD8}"/>
          </ac:picMkLst>
        </pc:picChg>
        <pc:picChg chg="add">
          <ac:chgData name="Steven Judd" userId="a7ccf22934a4c904" providerId="LiveId" clId="{605570A6-6F51-4128-A7E5-CCEAE47FC59F}" dt="2024-02-26T06:25:36.062" v="1122"/>
          <ac:picMkLst>
            <pc:docMk/>
            <pc:sldMk cId="1272799192" sldId="313"/>
            <ac:picMk id="1156" creationId="{D4B2D8C4-B426-8D0A-9C87-4A035FBE2C7D}"/>
          </ac:picMkLst>
        </pc:picChg>
        <pc:picChg chg="add mod">
          <ac:chgData name="Steven Judd" userId="a7ccf22934a4c904" providerId="LiveId" clId="{605570A6-6F51-4128-A7E5-CCEAE47FC59F}" dt="2024-02-26T06:26:09.731" v="1127" actId="14100"/>
          <ac:picMkLst>
            <pc:docMk/>
            <pc:sldMk cId="1272799192" sldId="313"/>
            <ac:picMk id="1158" creationId="{862F1B3C-808D-F499-1AF0-0DDF89803E58}"/>
          </ac:picMkLst>
        </pc:picChg>
      </pc:sldChg>
      <pc:sldChg chg="modSp add mod modAnim">
        <pc:chgData name="Steven Judd" userId="a7ccf22934a4c904" providerId="LiveId" clId="{605570A6-6F51-4128-A7E5-CCEAE47FC59F}" dt="2024-02-27T07:06:25.672" v="3825"/>
        <pc:sldMkLst>
          <pc:docMk/>
          <pc:sldMk cId="995449511" sldId="314"/>
        </pc:sldMkLst>
        <pc:spChg chg="mod">
          <ac:chgData name="Steven Judd" userId="a7ccf22934a4c904" providerId="LiveId" clId="{605570A6-6F51-4128-A7E5-CCEAE47FC59F}" dt="2024-02-26T07:05:37.114" v="3496" actId="20577"/>
          <ac:spMkLst>
            <pc:docMk/>
            <pc:sldMk cId="995449511" sldId="314"/>
            <ac:spMk id="2" creationId="{5D052151-0E2A-4A6B-D7F0-A2C7F3F7E19B}"/>
          </ac:spMkLst>
        </pc:spChg>
        <pc:spChg chg="mod">
          <ac:chgData name="Steven Judd" userId="a7ccf22934a4c904" providerId="LiveId" clId="{605570A6-6F51-4128-A7E5-CCEAE47FC59F}" dt="2024-02-26T07:09:05.940" v="3718" actId="20577"/>
          <ac:spMkLst>
            <pc:docMk/>
            <pc:sldMk cId="995449511" sldId="314"/>
            <ac:spMk id="3" creationId="{7E8BAAD8-F5DD-C580-EB99-DF2B0ED55AD9}"/>
          </ac:spMkLst>
        </pc:spChg>
      </pc:sldChg>
      <pc:sldChg chg="modSp add mod modAnim">
        <pc:chgData name="Steven Judd" userId="a7ccf22934a4c904" providerId="LiveId" clId="{605570A6-6F51-4128-A7E5-CCEAE47FC59F}" dt="2024-02-28T05:55:37.035" v="4009" actId="20577"/>
        <pc:sldMkLst>
          <pc:docMk/>
          <pc:sldMk cId="2376808128" sldId="315"/>
        </pc:sldMkLst>
        <pc:spChg chg="mod">
          <ac:chgData name="Steven Judd" userId="a7ccf22934a4c904" providerId="LiveId" clId="{605570A6-6F51-4128-A7E5-CCEAE47FC59F}" dt="2024-02-28T05:54:22.162" v="3906" actId="20577"/>
          <ac:spMkLst>
            <pc:docMk/>
            <pc:sldMk cId="2376808128" sldId="315"/>
            <ac:spMk id="2" creationId="{E961CA49-4452-C40C-CE35-62BDBA205167}"/>
          </ac:spMkLst>
        </pc:spChg>
        <pc:spChg chg="mod">
          <ac:chgData name="Steven Judd" userId="a7ccf22934a4c904" providerId="LiveId" clId="{605570A6-6F51-4128-A7E5-CCEAE47FC59F}" dt="2024-02-28T05:55:37.035" v="4009" actId="20577"/>
          <ac:spMkLst>
            <pc:docMk/>
            <pc:sldMk cId="2376808128" sldId="315"/>
            <ac:spMk id="3" creationId="{64E64A4B-B6B5-256D-D871-FB47A0B60A4F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B0E07-18C0-4F66-B324-A6A63B359F6D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EC190-3725-4D4D-8C85-A407648AD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04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98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930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there </a:t>
            </a:r>
            <a:r>
              <a:rPr lang="en-US"/>
              <a:t>any 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57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149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077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315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940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11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323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44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EC190-3725-4D4D-8C85-A407648AD3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3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86C0C-563B-41BC-9216-0B15E02D7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E4B616-FF24-41BD-81C7-E32FFF94F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364CF-0AA6-4E5E-B5CE-D1794327E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F0071-C3EB-4389-9EFB-0B3774298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172E5-C41E-42C5-B9C6-6A3FD793E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346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0F44C-1976-440D-BAC0-46E729692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2142D8-869E-46D6-BDD8-8F1579A50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6810E-9A64-4804-91AD-9836596E1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F9753-8754-4BC5-83C7-C3B854E69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DBCB9-1EAC-4017-863E-EDBC355BC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864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ED4BD9-1014-48C7-AF27-06AC326E08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542870-0381-47B1-8452-91C9DFCAF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A284A-1583-4B7D-8750-4A99D63FF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0AEB1-C79B-4E31-A54E-4022C37F4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079F6-A544-4EF3-9B73-AC2A68AEA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43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F4423-EAA0-4823-9DA1-6A83962D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49879-4048-4F90-9E82-F50AB82EC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16B8F-58BE-4F74-AC6C-7BD92F0F2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33C11-8EF7-480B-8F6E-0EB448F79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70E5E-6DD2-458C-9B99-09C6572D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41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17DB5-E254-4520-85C2-8B0359ECE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EF0E0-7629-4870-B2FB-3489E7839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92D89-2D80-42B9-8B76-28F22E6CF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7F2EF-EE27-49EB-81A2-48F94A90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09E1F-B4F2-4B87-B400-E02163434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3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741A-3783-4A81-9309-E779F71D0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76DD2-0E47-4043-BE11-6E5138CCD8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D19A98-61B5-4C59-8714-3082A6A46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95AEAA-D82E-4B2B-A897-B6C0FCEF7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B997C1-69B8-4862-8C99-930716C64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8DDD39-E880-4672-8700-BCE471EC9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06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56B5E-55CF-4A40-8E47-0ABD0B84A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23C14-54D6-4012-A1EC-BD6CB626C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F3367E-CC2B-4C05-B3E5-B3BC9179A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71682-9948-4061-9D74-71675428F0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205C65-B1E8-46E3-B58A-97E553D8B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C56AC3-5D78-4B91-A0C2-17FEE5010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2B3527-004B-4489-993D-DB79C5D4B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54C797-DC4F-4FC1-9E28-2D45FD45C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324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DBF9C-1B51-42C2-A5F9-CCECED323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FA73B-932D-4DA3-9812-3BF68B476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08232-73BF-44CC-9C0D-FF1C00DBB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10E645-3F34-4375-A069-132047C51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324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091436-9405-4B59-A3A5-026169D34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7B50B1-5BCB-4E5F-BBCD-75638DC37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78CF9F-B9AE-4169-A26F-69FB343BC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1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0A6B3-EA63-4D18-899B-C0D9B58FE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B8990-D60C-4275-AA4C-6EE23DAD9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B8FF8D-329A-4795-A9D8-0E77B5184A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3F3B05-E260-4C6A-957E-57738C5A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BBAFC-3DDC-41B1-BCAB-F0DE0F76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D8F5D3-8D54-4C8B-B177-9918A7122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9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F17B5-1E6D-4CFD-A081-9DAD4C637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4F2A05-982E-4BBC-ABC6-DDC85D954A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2E0C12-239D-41D2-B93B-87368C505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4FD2DE-EB1F-43E6-AC9B-A19DAEF3D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918F9-26C5-4BAD-9FCB-21E1EC977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D14D84-3B37-4354-BBE1-CAF3235AB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64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8EC36A-1FB1-4C74-9429-EC07CBCF2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8406B-F004-48C9-92C3-E879011F2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30B1B-7331-459E-B4C7-878C6DF6F3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B123F-401F-478D-A104-D52F0C93E828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A2D47-0B73-4943-B84A-F6553F86D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A029D-8668-413E-9830-4D8E697B4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E1777-8291-4AF3-A181-0FB9E0B2E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8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stevenjudd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stevenjudd.com/My-Content-List" TargetMode="External"/><Relationship Id="rId5" Type="http://schemas.openxmlformats.org/officeDocument/2006/relationships/hyperlink" Target="https://github.com/stevenjudd" TargetMode="External"/><Relationship Id="rId4" Type="http://schemas.openxmlformats.org/officeDocument/2006/relationships/hyperlink" Target="http://blog.stevenjudd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5" Type="http://schemas.openxmlformats.org/officeDocument/2006/relationships/hyperlink" Target="https://hub.docker.com/r/jlesage/firefox/#!" TargetMode="External"/><Relationship Id="rId4" Type="http://schemas.openxmlformats.org/officeDocument/2006/relationships/hyperlink" Target="https://github.com/jlesage/docker-firefox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hyperlink" Target="https://www.linuxtechi.com/install-kali-linux-on-windows-wsl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8994357" cy="4343400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21CF9-D976-4BFF-8703-F9619A5EB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0612" y="1031353"/>
            <a:ext cx="8229600" cy="3181135"/>
          </a:xfrm>
        </p:spPr>
        <p:txBody>
          <a:bodyPr anchor="ctr">
            <a:normAutofit/>
          </a:bodyPr>
          <a:lstStyle/>
          <a:p>
            <a:pPr algn="l"/>
            <a:r>
              <a:rPr lang="en-US" b="1" dirty="0">
                <a:solidFill>
                  <a:srgbClr val="FFFFFF"/>
                </a:solidFill>
              </a:rPr>
              <a:t>How To Safely “Detonate” Suspicious Content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450221"/>
            <a:ext cx="2115455" cy="2102827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199" y="4932939"/>
            <a:ext cx="11277601" cy="1466141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C07CE5-29AB-40C5-94C8-3FA1BF827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669" y="5184138"/>
            <a:ext cx="10008863" cy="963741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 hope to blow your mind…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280AB2-77A5-4CB7-AF7D-1795CA8D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2728167"/>
            <a:ext cx="2115455" cy="2065454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0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302A2-E327-4E2B-AEF0-A45C0454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862" y="731519"/>
            <a:ext cx="3087963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VM Image</a:t>
            </a: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57E8A-1017-463A-9ECA-AC7581AD9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552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Azure VM</a:t>
            </a:r>
          </a:p>
          <a:p>
            <a:pPr lvl="1"/>
            <a:r>
              <a:rPr lang="en-US" sz="3200" dirty="0"/>
              <a:t>Scripted setup</a:t>
            </a:r>
          </a:p>
          <a:p>
            <a:pPr lvl="1"/>
            <a:r>
              <a:rPr lang="en-US" sz="3200" dirty="0"/>
              <a:t>Scripted removal</a:t>
            </a:r>
          </a:p>
          <a:p>
            <a:r>
              <a:rPr lang="en-US" sz="3600" dirty="0"/>
              <a:t>Use the cloud/hosting provider of your choice</a:t>
            </a:r>
          </a:p>
          <a:p>
            <a:r>
              <a:rPr lang="en-US" sz="3600" dirty="0"/>
              <a:t>Demo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31201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302A2-E327-4E2B-AEF0-A45C0454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862" y="731519"/>
            <a:ext cx="3087963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VM Image</a:t>
            </a: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57E8A-1017-463A-9ECA-AC7581AD9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552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Strengths</a:t>
            </a:r>
          </a:p>
          <a:p>
            <a:pPr lvl="1"/>
            <a:r>
              <a:rPr lang="en-US" sz="3200" dirty="0"/>
              <a:t>Most compatible (Windows OS)</a:t>
            </a:r>
          </a:p>
          <a:p>
            <a:pPr lvl="1"/>
            <a:r>
              <a:rPr lang="en-US" sz="3200" dirty="0"/>
              <a:t>Easy to reset</a:t>
            </a:r>
          </a:p>
          <a:p>
            <a:pPr lvl="1"/>
            <a:r>
              <a:rPr lang="en-US" sz="3200" dirty="0"/>
              <a:t>Host IP not trackable</a:t>
            </a:r>
          </a:p>
          <a:p>
            <a:r>
              <a:rPr lang="en-US" sz="3600" dirty="0"/>
              <a:t>Weaknesses</a:t>
            </a:r>
          </a:p>
          <a:p>
            <a:pPr lvl="1"/>
            <a:r>
              <a:rPr lang="en-US" sz="3200" dirty="0"/>
              <a:t>Some cost</a:t>
            </a:r>
          </a:p>
          <a:p>
            <a:pPr lvl="1"/>
            <a:r>
              <a:rPr lang="en-US" sz="3200" dirty="0"/>
              <a:t>Requires Cloud account</a:t>
            </a:r>
          </a:p>
          <a:p>
            <a:pPr lvl="1"/>
            <a:r>
              <a:rPr lang="en-US" sz="3200" dirty="0"/>
              <a:t>Potential red tape</a:t>
            </a:r>
            <a:endParaRPr lang="en-US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12980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E58CD-75C2-4D61-98C3-7295E4C4B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2458C-8FAE-420D-A210-BDB58F034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4000" dirty="0"/>
              <a:t>You have 3+ options</a:t>
            </a:r>
          </a:p>
          <a:p>
            <a:pPr lvl="1"/>
            <a:r>
              <a:rPr lang="en-US" sz="3600" dirty="0"/>
              <a:t>Each option has strengths and weaknesses</a:t>
            </a:r>
          </a:p>
          <a:p>
            <a:pPr lvl="1"/>
            <a:r>
              <a:rPr lang="en-US" sz="3600" dirty="0"/>
              <a:t>My preference is the VM image</a:t>
            </a:r>
          </a:p>
          <a:p>
            <a:r>
              <a:rPr lang="en-US" sz="4000" dirty="0"/>
              <a:t>This is the lighting of the fuse…</a:t>
            </a:r>
            <a:endParaRPr lang="en-US" sz="4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6985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AF8EC-1B5E-452C-9651-62A97ECD2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Please stay in touch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4FE75-7BA1-4126-B858-3E9FFED84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600" dirty="0"/>
              <a:t>Twitter: @stevenjudd</a:t>
            </a:r>
          </a:p>
          <a:p>
            <a:r>
              <a:rPr lang="en-US" sz="2600" dirty="0"/>
              <a:t>LinkedIn: </a:t>
            </a:r>
            <a:r>
              <a:rPr lang="en-US" sz="2400" dirty="0">
                <a:hlinkClick r:id="rId3"/>
              </a:rPr>
              <a:t>https://www.linkedin.com/in/stevenjudd/</a:t>
            </a:r>
            <a:endParaRPr lang="en-US" sz="2400" dirty="0"/>
          </a:p>
          <a:p>
            <a:r>
              <a:rPr lang="en-US" sz="2600" dirty="0"/>
              <a:t>Discord: @juddmissile (no more numbers!)</a:t>
            </a:r>
          </a:p>
          <a:p>
            <a:r>
              <a:rPr lang="en-US" sz="2600" dirty="0"/>
              <a:t>ICQ: 340799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(I’m not actually on ICQ…)</a:t>
            </a:r>
          </a:p>
          <a:p>
            <a:r>
              <a:rPr lang="en-US" sz="2600" dirty="0">
                <a:hlinkClick r:id="rId4"/>
              </a:rPr>
              <a:t>http://blog.stevenjudd.com</a:t>
            </a:r>
            <a:r>
              <a:rPr lang="en-US" sz="2600" dirty="0"/>
              <a:t> </a:t>
            </a:r>
            <a:r>
              <a:rPr lang="en-US" sz="2000" dirty="0"/>
              <a:t>(needs CSS help…)</a:t>
            </a:r>
          </a:p>
          <a:p>
            <a:r>
              <a:rPr lang="en-US" sz="2600" dirty="0">
                <a:hlinkClick r:id="rId5"/>
              </a:rPr>
              <a:t>https://github.com/stevenjudd</a:t>
            </a:r>
            <a:endParaRPr lang="en-US" sz="2600" dirty="0"/>
          </a:p>
          <a:p>
            <a:r>
              <a:rPr lang="en-US" sz="2600" dirty="0">
                <a:hlinkClick r:id="rId6"/>
              </a:rPr>
              <a:t>https://blog.stevenjudd.com/My-Content-List</a:t>
            </a:r>
            <a:endParaRPr lang="en-US" sz="26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F74B683-AFD5-4FC0-B744-DDF12445E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2272" y="3265330"/>
            <a:ext cx="318192" cy="31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12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F37489-1F00-4B6F-A5C4-CB4DBD477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Who Am I?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CA760-3A9E-44BE-A65E-9C05213D0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dirty="0"/>
              <a:t>Steven Judd</a:t>
            </a:r>
          </a:p>
          <a:p>
            <a:pPr lvl="1"/>
            <a:r>
              <a:rPr lang="en-US" sz="2800" dirty="0"/>
              <a:t>Multi-year, multi-discipline IT Pro</a:t>
            </a:r>
          </a:p>
          <a:p>
            <a:pPr lvl="1"/>
            <a:r>
              <a:rPr lang="en-US" sz="2800" dirty="0"/>
              <a:t>PowerShell enthusiast</a:t>
            </a:r>
          </a:p>
          <a:p>
            <a:pPr lvl="1"/>
            <a:r>
              <a:rPr lang="en-US" sz="2800" dirty="0"/>
              <a:t>Dad joke enthusiast</a:t>
            </a:r>
          </a:p>
          <a:p>
            <a:pPr lvl="1"/>
            <a:r>
              <a:rPr lang="en-US" sz="2800" dirty="0"/>
              <a:t>Fashion icon</a:t>
            </a:r>
          </a:p>
          <a:p>
            <a:pPr lvl="2"/>
            <a:r>
              <a:rPr lang="en-US" dirty="0"/>
              <a:t>Maybe not…</a:t>
            </a:r>
          </a:p>
        </p:txBody>
      </p:sp>
      <p:pic>
        <p:nvPicPr>
          <p:cNvPr id="9" name="Picture 8" descr="A picture containing indoor, sitting, table, small&#10;&#10;Description automatically generated">
            <a:extLst>
              <a:ext uri="{FF2B5EF4-FFF2-40B4-BE49-F238E27FC236}">
                <a16:creationId xmlns:a16="http://schemas.microsoft.com/office/drawing/2014/main" id="{BDB993DA-9D2B-486D-A326-087843F0BB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88" t="9433" r="18114"/>
          <a:stretch/>
        </p:blipFill>
        <p:spPr>
          <a:xfrm rot="5400000">
            <a:off x="8895270" y="3642501"/>
            <a:ext cx="2557340" cy="2481640"/>
          </a:xfrm>
          <a:prstGeom prst="rect">
            <a:avLst/>
          </a:prstGeom>
        </p:spPr>
      </p:pic>
      <p:pic>
        <p:nvPicPr>
          <p:cNvPr id="5" name="Picture 4" descr="Awkward Steven">
            <a:extLst>
              <a:ext uri="{FF2B5EF4-FFF2-40B4-BE49-F238E27FC236}">
                <a16:creationId xmlns:a16="http://schemas.microsoft.com/office/drawing/2014/main" id="{0F466EBD-4003-449D-9419-3F6FAA0878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328" y="3441107"/>
            <a:ext cx="1603224" cy="2888902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757F73EC-C2E3-41D2-800D-3C8E24CB2192}"/>
              </a:ext>
            </a:extLst>
          </p:cNvPr>
          <p:cNvSpPr/>
          <p:nvPr/>
        </p:nvSpPr>
        <p:spPr>
          <a:xfrm>
            <a:off x="10124440" y="2608769"/>
            <a:ext cx="1290320" cy="70104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Wut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74624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F37489-1F00-4B6F-A5C4-CB4DBD477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Why does</a:t>
            </a:r>
            <a:r>
              <a:rPr lang="en-US" sz="4000" baseline="0" dirty="0">
                <a:solidFill>
                  <a:srgbClr val="FFFFFF"/>
                </a:solidFill>
              </a:rPr>
              <a:t> this talk matter to you?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CA760-3A9E-44BE-A65E-9C05213D0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If you deal with potentially malicious content at all</a:t>
            </a:r>
          </a:p>
          <a:p>
            <a:r>
              <a:rPr lang="en-US" sz="3600" dirty="0"/>
              <a:t>If you don't have lots of budget</a:t>
            </a:r>
          </a:p>
          <a:p>
            <a:r>
              <a:rPr lang="en-US" sz="3600" dirty="0"/>
              <a:t>If you just want some ideas</a:t>
            </a:r>
          </a:p>
        </p:txBody>
      </p:sp>
    </p:spTree>
    <p:extLst>
      <p:ext uri="{BB962C8B-B14F-4D97-AF65-F5344CB8AC3E}">
        <p14:creationId xmlns:p14="http://schemas.microsoft.com/office/powerpoint/2010/main" val="3668908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302A2-E327-4E2B-AEF0-A45C0454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862" y="731519"/>
            <a:ext cx="3087963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Methods demonstrated</a:t>
            </a: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57E8A-1017-463A-9ECA-AC7581AD9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552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Browser in a container</a:t>
            </a:r>
          </a:p>
          <a:p>
            <a:r>
              <a:rPr lang="en-US" sz="3600" dirty="0"/>
              <a:t>OS in a container</a:t>
            </a:r>
          </a:p>
          <a:p>
            <a:r>
              <a:rPr lang="en-US" sz="3600" dirty="0"/>
              <a:t>VM Image</a:t>
            </a:r>
          </a:p>
        </p:txBody>
      </p:sp>
    </p:spTree>
    <p:extLst>
      <p:ext uri="{BB962C8B-B14F-4D97-AF65-F5344CB8AC3E}">
        <p14:creationId xmlns:p14="http://schemas.microsoft.com/office/powerpoint/2010/main" val="2113500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302A2-E327-4E2B-AEF0-A45C0454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862" y="731519"/>
            <a:ext cx="3087963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Environment</a:t>
            </a: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57E8A-1017-463A-9ECA-AC7581AD9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552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Windows client</a:t>
            </a:r>
          </a:p>
          <a:p>
            <a:pPr lvl="1"/>
            <a:r>
              <a:rPr lang="en-US" sz="3200" dirty="0"/>
              <a:t>Windows 11</a:t>
            </a:r>
          </a:p>
          <a:p>
            <a:r>
              <a:rPr lang="en-US" sz="3600" dirty="0"/>
              <a:t>Docker Desktop</a:t>
            </a:r>
          </a:p>
        </p:txBody>
      </p:sp>
    </p:spTree>
    <p:extLst>
      <p:ext uri="{BB962C8B-B14F-4D97-AF65-F5344CB8AC3E}">
        <p14:creationId xmlns:p14="http://schemas.microsoft.com/office/powerpoint/2010/main" val="319979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302A2-E327-4E2B-AEF0-A45C0454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862" y="731519"/>
            <a:ext cx="3087963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Browser in a container</a:t>
            </a: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57E8A-1017-463A-9ECA-AC7581AD9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552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Firefox image</a:t>
            </a:r>
          </a:p>
          <a:p>
            <a:pPr lvl="1"/>
            <a:r>
              <a:rPr lang="en-US" sz="3200" dirty="0"/>
              <a:t>GitHub: </a:t>
            </a:r>
            <a:r>
              <a:rPr lang="en-US" sz="3200" dirty="0" err="1">
                <a:hlinkClick r:id="rId4"/>
              </a:rPr>
              <a:t>jlesage</a:t>
            </a:r>
            <a:r>
              <a:rPr lang="en-US" sz="3200" dirty="0">
                <a:hlinkClick r:id="rId4"/>
              </a:rPr>
              <a:t>/docker-</a:t>
            </a:r>
            <a:r>
              <a:rPr lang="en-US" sz="3200" dirty="0" err="1">
                <a:hlinkClick r:id="rId4"/>
              </a:rPr>
              <a:t>firefox</a:t>
            </a:r>
            <a:r>
              <a:rPr lang="en-US" sz="3200" dirty="0">
                <a:hlinkClick r:id="rId4"/>
              </a:rPr>
              <a:t>: Docker container for Firefox (github.com)</a:t>
            </a:r>
            <a:endParaRPr lang="en-US" sz="3200" dirty="0"/>
          </a:p>
          <a:p>
            <a:pPr lvl="1"/>
            <a:r>
              <a:rPr lang="en-US" sz="3200" dirty="0" err="1"/>
              <a:t>DockerHub</a:t>
            </a:r>
            <a:r>
              <a:rPr lang="en-US" sz="3200" dirty="0"/>
              <a:t>: </a:t>
            </a:r>
            <a:r>
              <a:rPr lang="en-US" sz="3200" dirty="0" err="1">
                <a:hlinkClick r:id="rId5"/>
              </a:rPr>
              <a:t>jlesage</a:t>
            </a:r>
            <a:r>
              <a:rPr lang="en-US" sz="3200" dirty="0">
                <a:hlinkClick r:id="rId5"/>
              </a:rPr>
              <a:t>/</a:t>
            </a:r>
            <a:r>
              <a:rPr lang="en-US" sz="3200" dirty="0" err="1">
                <a:hlinkClick r:id="rId5"/>
              </a:rPr>
              <a:t>firefox</a:t>
            </a:r>
            <a:r>
              <a:rPr lang="en-US" sz="3200" dirty="0">
                <a:hlinkClick r:id="rId5"/>
              </a:rPr>
              <a:t> - Docker Image | Docker Hub</a:t>
            </a:r>
            <a:endParaRPr lang="en-US" sz="3200" dirty="0"/>
          </a:p>
          <a:p>
            <a:r>
              <a:rPr lang="en-US" sz="4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6745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owser's Castle Super Mario Wallpapers - Wallpaper Cave">
            <a:extLst>
              <a:ext uri="{FF2B5EF4-FFF2-40B4-BE49-F238E27FC236}">
                <a16:creationId xmlns:a16="http://schemas.microsoft.com/office/drawing/2014/main" id="{9AA1BB9A-1A1C-8C55-1886-9D0D7EE9D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302A2-E327-4E2B-AEF0-A45C0454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862" y="731519"/>
            <a:ext cx="3087963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Browser’s Castle Defense</a:t>
            </a: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57E8A-1017-463A-9ECA-AC7581AD9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552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Strengths</a:t>
            </a:r>
          </a:p>
          <a:p>
            <a:pPr lvl="1"/>
            <a:r>
              <a:rPr lang="en-US" sz="3200" dirty="0"/>
              <a:t>Easy/Light/Fast</a:t>
            </a:r>
          </a:p>
          <a:p>
            <a:pPr lvl="1"/>
            <a:r>
              <a:rPr lang="en-US" sz="3200" dirty="0"/>
              <a:t>No risk to host OS</a:t>
            </a:r>
          </a:p>
          <a:p>
            <a:pPr lvl="1"/>
            <a:r>
              <a:rPr lang="en-US" sz="3200" dirty="0"/>
              <a:t>Free</a:t>
            </a:r>
          </a:p>
          <a:p>
            <a:r>
              <a:rPr lang="en-US" sz="3600" dirty="0"/>
              <a:t>Weaknesses</a:t>
            </a:r>
          </a:p>
          <a:p>
            <a:pPr lvl="1"/>
            <a:r>
              <a:rPr lang="en-US" sz="3200" dirty="0"/>
              <a:t>Container skills required</a:t>
            </a:r>
          </a:p>
          <a:p>
            <a:pPr lvl="1"/>
            <a:r>
              <a:rPr lang="en-US" sz="3200" dirty="0"/>
              <a:t>Only for browser solutions</a:t>
            </a:r>
          </a:p>
          <a:p>
            <a:pPr lvl="1"/>
            <a:r>
              <a:rPr lang="en-US" sz="3200" dirty="0"/>
              <a:t>Hard to move links/files back and forth</a:t>
            </a:r>
          </a:p>
          <a:p>
            <a:pPr lvl="1"/>
            <a:r>
              <a:rPr lang="en-US" sz="3200" dirty="0"/>
              <a:t>Host IP trackable</a:t>
            </a:r>
          </a:p>
        </p:txBody>
      </p:sp>
    </p:spTree>
    <p:extLst>
      <p:ext uri="{BB962C8B-B14F-4D97-AF65-F5344CB8AC3E}">
        <p14:creationId xmlns:p14="http://schemas.microsoft.com/office/powerpoint/2010/main" val="217610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302A2-E327-4E2B-AEF0-A45C0454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862" y="731519"/>
            <a:ext cx="3087963" cy="323757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OS in a container</a:t>
            </a: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57E8A-1017-463A-9ECA-AC7581AD9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552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Windows Services for Linux (WSL) version 2 using Kali</a:t>
            </a:r>
          </a:p>
          <a:p>
            <a:pPr lvl="1"/>
            <a:r>
              <a:rPr lang="en-US" sz="3200" dirty="0"/>
              <a:t>Instructions: </a:t>
            </a:r>
            <a:r>
              <a:rPr lang="en-US" sz="3200" dirty="0">
                <a:hlinkClick r:id="rId4"/>
              </a:rPr>
              <a:t>How to Install Kali Linux on Windows 11 Using WSL (linuxtechi.com)</a:t>
            </a:r>
            <a:endParaRPr lang="en-US" sz="3200" dirty="0"/>
          </a:p>
          <a:p>
            <a:pPr lvl="2"/>
            <a:r>
              <a:rPr lang="en-US" sz="2400" dirty="0"/>
              <a:t>Not </a:t>
            </a:r>
            <a:r>
              <a:rPr lang="en-US" sz="2400"/>
              <a:t>exactly what I did</a:t>
            </a:r>
            <a:endParaRPr lang="en-US" sz="2400" dirty="0"/>
          </a:p>
          <a:p>
            <a:r>
              <a:rPr lang="en-US" sz="3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8790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302A2-E327-4E2B-AEF0-A45C0454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862" y="731519"/>
            <a:ext cx="3087963" cy="323757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Old McDonald’s image is: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Kali I-E-I-O</a:t>
            </a: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57E8A-1017-463A-9ECA-AC7581AD9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55229"/>
          </a:xfrm>
        </p:spPr>
        <p:txBody>
          <a:bodyPr anchor="ctr">
            <a:normAutofit/>
          </a:bodyPr>
          <a:lstStyle/>
          <a:p>
            <a:r>
              <a:rPr lang="en-US" sz="3600" dirty="0"/>
              <a:t>Strengths</a:t>
            </a:r>
          </a:p>
          <a:p>
            <a:pPr lvl="1"/>
            <a:r>
              <a:rPr lang="en-US" sz="3200" dirty="0"/>
              <a:t>Full OS to examine content</a:t>
            </a:r>
          </a:p>
          <a:p>
            <a:pPr lvl="1"/>
            <a:r>
              <a:rPr lang="en-US" sz="3200" dirty="0"/>
              <a:t>Easy to reset</a:t>
            </a:r>
          </a:p>
          <a:p>
            <a:pPr lvl="1"/>
            <a:r>
              <a:rPr lang="en-US" sz="3200" dirty="0"/>
              <a:t>Free</a:t>
            </a:r>
          </a:p>
          <a:p>
            <a:r>
              <a:rPr lang="en-US" sz="3600" dirty="0"/>
              <a:t>Weaknesses</a:t>
            </a:r>
          </a:p>
          <a:p>
            <a:pPr lvl="1"/>
            <a:r>
              <a:rPr lang="en-US" sz="3200" dirty="0"/>
              <a:t>Some assembly required (photo of IKEA)</a:t>
            </a:r>
          </a:p>
          <a:p>
            <a:pPr lvl="2"/>
            <a:r>
              <a:rPr lang="en-US" sz="2800" dirty="0"/>
              <a:t>Which you will have to repeat or automate if you reset</a:t>
            </a:r>
          </a:p>
          <a:p>
            <a:pPr lvl="1"/>
            <a:r>
              <a:rPr lang="en-US" sz="3200" dirty="0"/>
              <a:t>Host IP trackable</a:t>
            </a:r>
            <a:endParaRPr lang="en-US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44643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StevenFavPowerPointTheme</Template>
  <TotalTime>24841</TotalTime>
  <Words>388</Words>
  <Application>Microsoft Office PowerPoint</Application>
  <PresentationFormat>Widescreen</PresentationFormat>
  <Paragraphs>91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How To Safely “Detonate” Suspicious Content</vt:lpstr>
      <vt:lpstr>Who Am I?</vt:lpstr>
      <vt:lpstr>Why does this talk matter to you?</vt:lpstr>
      <vt:lpstr>Methods demonstrated</vt:lpstr>
      <vt:lpstr>Environment</vt:lpstr>
      <vt:lpstr>Browser in a container</vt:lpstr>
      <vt:lpstr>Browser’s Castle Defense</vt:lpstr>
      <vt:lpstr>OS in a container</vt:lpstr>
      <vt:lpstr>Old McDonald’s image is: Kali I-E-I-O</vt:lpstr>
      <vt:lpstr>VM Image</vt:lpstr>
      <vt:lpstr>VM Image</vt:lpstr>
      <vt:lpstr>Conclusion</vt:lpstr>
      <vt:lpstr>Please stay in touch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Fun-D-Mentals</dc:title>
  <dc:creator>Steven Judd</dc:creator>
  <cp:lastModifiedBy>Steven Judd</cp:lastModifiedBy>
  <cp:revision>4</cp:revision>
  <dcterms:created xsi:type="dcterms:W3CDTF">2020-04-01T03:31:00Z</dcterms:created>
  <dcterms:modified xsi:type="dcterms:W3CDTF">2024-03-29T05:33:37Z</dcterms:modified>
</cp:coreProperties>
</file>